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4346" r:id="rId2"/>
    <p:sldMasterId id="2147484347" r:id="rId3"/>
    <p:sldMasterId id="2147484359" r:id="rId4"/>
  </p:sldMasterIdLst>
  <p:notesMasterIdLst>
    <p:notesMasterId r:id="rId29"/>
  </p:notesMasterIdLst>
  <p:handoutMasterIdLst>
    <p:handoutMasterId r:id="rId30"/>
  </p:handoutMasterIdLst>
  <p:sldIdLst>
    <p:sldId id="273" r:id="rId5"/>
    <p:sldId id="275" r:id="rId6"/>
    <p:sldId id="286" r:id="rId7"/>
    <p:sldId id="287" r:id="rId8"/>
    <p:sldId id="293" r:id="rId9"/>
    <p:sldId id="288" r:id="rId10"/>
    <p:sldId id="279" r:id="rId11"/>
    <p:sldId id="301" r:id="rId12"/>
    <p:sldId id="295" r:id="rId13"/>
    <p:sldId id="296" r:id="rId14"/>
    <p:sldId id="297" r:id="rId15"/>
    <p:sldId id="300" r:id="rId16"/>
    <p:sldId id="302" r:id="rId17"/>
    <p:sldId id="280" r:id="rId18"/>
    <p:sldId id="294" r:id="rId19"/>
    <p:sldId id="281" r:id="rId20"/>
    <p:sldId id="303" r:id="rId21"/>
    <p:sldId id="305" r:id="rId22"/>
    <p:sldId id="306" r:id="rId23"/>
    <p:sldId id="307" r:id="rId24"/>
    <p:sldId id="308" r:id="rId25"/>
    <p:sldId id="304" r:id="rId26"/>
    <p:sldId id="283" r:id="rId27"/>
    <p:sldId id="284" r:id="rId2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Verdana" pitchFamily="34" charset="0"/>
        <a:ea typeface="+mn-ea"/>
        <a:cs typeface="Arial" pitchFamily="34" charset="0"/>
      </a:defRPr>
    </a:lvl5pPr>
    <a:lvl6pPr marL="2286000" algn="l" defTabSz="914400" rtl="0" eaLnBrk="1" latinLnBrk="0" hangingPunct="1">
      <a:defRPr sz="1400" kern="1200">
        <a:solidFill>
          <a:schemeClr val="tx1"/>
        </a:solidFill>
        <a:latin typeface="Verdana" pitchFamily="34" charset="0"/>
        <a:ea typeface="+mn-ea"/>
        <a:cs typeface="Arial" pitchFamily="34" charset="0"/>
      </a:defRPr>
    </a:lvl6pPr>
    <a:lvl7pPr marL="2743200" algn="l" defTabSz="914400" rtl="0" eaLnBrk="1" latinLnBrk="0" hangingPunct="1">
      <a:defRPr sz="1400" kern="1200">
        <a:solidFill>
          <a:schemeClr val="tx1"/>
        </a:solidFill>
        <a:latin typeface="Verdana" pitchFamily="34" charset="0"/>
        <a:ea typeface="+mn-ea"/>
        <a:cs typeface="Arial" pitchFamily="34" charset="0"/>
      </a:defRPr>
    </a:lvl7pPr>
    <a:lvl8pPr marL="3200400" algn="l" defTabSz="914400" rtl="0" eaLnBrk="1" latinLnBrk="0" hangingPunct="1">
      <a:defRPr sz="1400" kern="1200">
        <a:solidFill>
          <a:schemeClr val="tx1"/>
        </a:solidFill>
        <a:latin typeface="Verdana" pitchFamily="34" charset="0"/>
        <a:ea typeface="+mn-ea"/>
        <a:cs typeface="Arial" pitchFamily="34" charset="0"/>
      </a:defRPr>
    </a:lvl8pPr>
    <a:lvl9pPr marL="3657600" algn="l" defTabSz="914400" rtl="0" eaLnBrk="1" latinLnBrk="0" hangingPunct="1">
      <a:defRPr sz="1400" kern="1200">
        <a:solidFill>
          <a:schemeClr val="tx1"/>
        </a:solidFill>
        <a:latin typeface="Verdana" pitchFamily="34" charset="0"/>
        <a:ea typeface="+mn-ea"/>
        <a:cs typeface="Arial" pitchFamily="34" charset="0"/>
      </a:defRPr>
    </a:lvl9pPr>
  </p:defaultTextStyle>
  <p:extLst>
    <p:ext uri="{EFAFB233-063F-42B5-8137-9DF3F51BA10A}">
      <p15:sldGuideLst xmlns="" xmlns:p15="http://schemas.microsoft.com/office/powerpoint/2012/main">
        <p15:guide id="1" orient="horz" pos="3929">
          <p15:clr>
            <a:srgbClr val="A4A3A4"/>
          </p15:clr>
        </p15:guide>
        <p15:guide id="2" orient="horz" pos="754">
          <p15:clr>
            <a:srgbClr val="A4A3A4"/>
          </p15:clr>
        </p15:guide>
        <p15:guide id="3" orient="horz" pos="1015">
          <p15:clr>
            <a:srgbClr val="A4A3A4"/>
          </p15:clr>
        </p15:guide>
        <p15:guide id="4" orient="horz" pos="164">
          <p15:clr>
            <a:srgbClr val="A4A3A4"/>
          </p15:clr>
        </p15:guide>
        <p15:guide id="5" pos="2880">
          <p15:clr>
            <a:srgbClr val="A4A3A4"/>
          </p15:clr>
        </p15:guide>
        <p15:guide id="6" pos="509">
          <p15:clr>
            <a:srgbClr val="A4A3A4"/>
          </p15:clr>
        </p15:guide>
        <p15:guide id="7" pos="2789">
          <p15:clr>
            <a:srgbClr val="A4A3A4"/>
          </p15:clr>
        </p15:guide>
        <p15:guide id="8" pos="2971">
          <p15:clr>
            <a:srgbClr val="A4A3A4"/>
          </p15:clr>
        </p15:guide>
        <p15:guide id="9" pos="5255">
          <p15:clr>
            <a:srgbClr val="A4A3A4"/>
          </p15:clr>
        </p15:guide>
        <p15:guide id="10">
          <p15:clr>
            <a:srgbClr val="A4A3A4"/>
          </p15:clr>
        </p15:guide>
        <p15:guide id="11" pos="249">
          <p15:clr>
            <a:srgbClr val="A4A3A4"/>
          </p15:clr>
        </p15:guide>
        <p15:guide id="12" pos="43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0000"/>
    <a:srgbClr val="00A1DE"/>
    <a:srgbClr val="616365"/>
    <a:srgbClr val="E37222"/>
    <a:srgbClr val="CF0A1C"/>
    <a:srgbClr val="A2BA00"/>
    <a:srgbClr val="004F1C"/>
    <a:srgbClr val="C11B6D"/>
    <a:srgbClr val="312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0953" autoAdjust="0"/>
  </p:normalViewPr>
  <p:slideViewPr>
    <p:cSldViewPr snapToObjects="1" showGuides="1">
      <p:cViewPr>
        <p:scale>
          <a:sx n="84" d="100"/>
          <a:sy n="84" d="100"/>
        </p:scale>
        <p:origin x="-1408" y="-312"/>
      </p:cViewPr>
      <p:guideLst>
        <p:guide orient="horz" pos="3929"/>
        <p:guide orient="horz" pos="754"/>
        <p:guide orient="horz" pos="1015"/>
        <p:guide orient="horz" pos="164"/>
        <p:guide pos="2880"/>
        <p:guide pos="509"/>
        <p:guide pos="2789"/>
        <p:guide pos="2971"/>
        <p:guide pos="5255"/>
        <p:guide/>
        <p:guide pos="249"/>
        <p:guide pos="431"/>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tm\Desktop\Scenarieforuds&#230;tninger,%20anl&#230;g%20opdateret%20ultimo%20august%20201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NIF\Documents\21.10.10%20Fler&#229;rigt%20-%20m-u%20initiativ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4"/>
          <c:order val="0"/>
          <c:tx>
            <c:strRef>
              <c:f>'ultimo august 2016'!$A$30</c:f>
              <c:strCache>
                <c:ptCount val="1"/>
                <c:pt idx="0">
                  <c:v>Igangværende i alt</c:v>
                </c:pt>
              </c:strCache>
            </c:strRef>
          </c:tx>
          <c:spPr>
            <a:solidFill>
              <a:schemeClr val="tx2">
                <a:lumMod val="60000"/>
                <a:lumOff val="40000"/>
              </a:schemeClr>
            </a:solidFill>
          </c:spPr>
          <c:invertIfNegative val="0"/>
          <c:dLbls>
            <c:dLbl>
              <c:idx val="0"/>
              <c:layout/>
              <c:tx>
                <c:rich>
                  <a:bodyPr/>
                  <a:lstStyle/>
                  <a:p>
                    <a:r>
                      <a:rPr lang="da-DK" dirty="0"/>
                      <a:t>1.716</a:t>
                    </a:r>
                  </a:p>
                </c:rich>
              </c:tx>
              <c:dLblPos val="ctr"/>
              <c:showLegendKey val="0"/>
              <c:showVal val="1"/>
              <c:showCatName val="0"/>
              <c:showSerName val="0"/>
              <c:showPercent val="0"/>
              <c:showBubbleSize val="0"/>
            </c:dLbl>
            <c:dLbl>
              <c:idx val="1"/>
              <c:layout/>
              <c:tx>
                <c:rich>
                  <a:bodyPr/>
                  <a:lstStyle/>
                  <a:p>
                    <a:r>
                      <a:rPr lang="da-DK" dirty="0"/>
                      <a:t>1.897</a:t>
                    </a:r>
                  </a:p>
                </c:rich>
              </c:tx>
              <c:dLblPos val="ctr"/>
              <c:showLegendKey val="0"/>
              <c:showVal val="1"/>
              <c:showCatName val="0"/>
              <c:showSerName val="0"/>
              <c:showPercent val="0"/>
              <c:showBubbleSize val="0"/>
            </c:dLbl>
            <c:dLbl>
              <c:idx val="2"/>
              <c:layout/>
              <c:tx>
                <c:rich>
                  <a:bodyPr/>
                  <a:lstStyle/>
                  <a:p>
                    <a:r>
                      <a:rPr lang="da-DK" dirty="0"/>
                      <a:t>1.518</a:t>
                    </a:r>
                  </a:p>
                </c:rich>
              </c:tx>
              <c:dLblPos val="ctr"/>
              <c:showLegendKey val="0"/>
              <c:showVal val="1"/>
              <c:showCatName val="0"/>
              <c:showSerName val="0"/>
              <c:showPercent val="0"/>
              <c:showBubbleSize val="0"/>
            </c:dLbl>
            <c:dLbl>
              <c:idx val="3"/>
              <c:layout/>
              <c:tx>
                <c:rich>
                  <a:bodyPr/>
                  <a:lstStyle/>
                  <a:p>
                    <a:r>
                      <a:rPr lang="da-DK" dirty="0"/>
                      <a:t>1.679</a:t>
                    </a:r>
                  </a:p>
                </c:rich>
              </c:tx>
              <c:dLblPos val="ctr"/>
              <c:showLegendKey val="0"/>
              <c:showVal val="1"/>
              <c:showCatName val="0"/>
              <c:showSerName val="0"/>
              <c:showPercent val="0"/>
              <c:showBubbleSize val="0"/>
            </c:dLbl>
            <c:dLbl>
              <c:idx val="4"/>
              <c:layout/>
              <c:tx>
                <c:rich>
                  <a:bodyPr/>
                  <a:lstStyle/>
                  <a:p>
                    <a:r>
                      <a:rPr lang="da-DK" dirty="0"/>
                      <a:t>2.321</a:t>
                    </a:r>
                  </a:p>
                </c:rich>
              </c:tx>
              <c:dLblPos val="ctr"/>
              <c:showLegendKey val="0"/>
              <c:showVal val="1"/>
              <c:showCatName val="0"/>
              <c:showSerName val="0"/>
              <c:showPercent val="0"/>
              <c:showBubbleSize val="0"/>
            </c:dLbl>
            <c:dLbl>
              <c:idx val="5"/>
              <c:layout/>
              <c:tx>
                <c:rich>
                  <a:bodyPr/>
                  <a:lstStyle/>
                  <a:p>
                    <a:r>
                      <a:rPr lang="da-DK" dirty="0"/>
                      <a:t>2.788</a:t>
                    </a:r>
                  </a:p>
                </c:rich>
              </c:tx>
              <c:dLblPos val="ctr"/>
              <c:showLegendKey val="0"/>
              <c:showVal val="1"/>
              <c:showCatName val="0"/>
              <c:showSerName val="0"/>
              <c:showPercent val="0"/>
              <c:showBubbleSize val="0"/>
            </c:dLbl>
            <c:dLbl>
              <c:idx val="6"/>
              <c:layout/>
              <c:tx>
                <c:rich>
                  <a:bodyPr/>
                  <a:lstStyle/>
                  <a:p>
                    <a:r>
                      <a:rPr lang="da-DK" dirty="0"/>
                      <a:t>4.393</a:t>
                    </a:r>
                  </a:p>
                </c:rich>
              </c:tx>
              <c:dLblPos val="ctr"/>
              <c:showLegendKey val="0"/>
              <c:showVal val="1"/>
              <c:showCatName val="0"/>
              <c:showSerName val="0"/>
              <c:showPercent val="0"/>
              <c:showBubbleSize val="0"/>
            </c:dLbl>
            <c:dLbl>
              <c:idx val="7"/>
              <c:layout/>
              <c:tx>
                <c:rich>
                  <a:bodyPr/>
                  <a:lstStyle/>
                  <a:p>
                    <a:r>
                      <a:rPr lang="da-DK" dirty="0"/>
                      <a:t>3.538</a:t>
                    </a:r>
                  </a:p>
                </c:rich>
              </c:tx>
              <c:dLblPos val="ctr"/>
              <c:showLegendKey val="0"/>
              <c:showVal val="1"/>
              <c:showCatName val="0"/>
              <c:showSerName val="0"/>
              <c:showPercent val="0"/>
              <c:showBubbleSize val="0"/>
            </c:dLbl>
            <c:dLbl>
              <c:idx val="8"/>
              <c:layout/>
              <c:tx>
                <c:rich>
                  <a:bodyPr/>
                  <a:lstStyle/>
                  <a:p>
                    <a:r>
                      <a:rPr lang="da-DK" dirty="0"/>
                      <a:t>3.107</a:t>
                    </a:r>
                  </a:p>
                </c:rich>
              </c:tx>
              <c:dLblPos val="ctr"/>
              <c:showLegendKey val="0"/>
              <c:showVal val="1"/>
              <c:showCatName val="0"/>
              <c:showSerName val="0"/>
              <c:showPercent val="0"/>
              <c:showBubbleSize val="0"/>
            </c:dLbl>
            <c:dLbl>
              <c:idx val="9"/>
              <c:layout/>
              <c:tx>
                <c:rich>
                  <a:bodyPr/>
                  <a:lstStyle/>
                  <a:p>
                    <a:r>
                      <a:rPr lang="da-DK" dirty="0"/>
                      <a:t>2.640</a:t>
                    </a:r>
                  </a:p>
                </c:rich>
              </c:tx>
              <c:dLblPos val="ctr"/>
              <c:showLegendKey val="0"/>
              <c:showVal val="1"/>
              <c:showCatName val="0"/>
              <c:showSerName val="0"/>
              <c:showPercent val="0"/>
              <c:showBubbleSize val="0"/>
            </c:dLbl>
            <c:dLbl>
              <c:idx val="10"/>
              <c:layout/>
              <c:tx>
                <c:rich>
                  <a:bodyPr/>
                  <a:lstStyle/>
                  <a:p>
                    <a:r>
                      <a:rPr lang="da-DK" dirty="0"/>
                      <a:t>2.404</a:t>
                    </a:r>
                  </a:p>
                </c:rich>
              </c:tx>
              <c:dLblPos val="ctr"/>
              <c:showLegendKey val="0"/>
              <c:showVal val="1"/>
              <c:showCatName val="0"/>
              <c:showSerName val="0"/>
              <c:showPercent val="0"/>
              <c:showBubbleSize val="0"/>
            </c:dLbl>
            <c:dLbl>
              <c:idx val="11"/>
              <c:layout/>
              <c:tx>
                <c:rich>
                  <a:bodyPr/>
                  <a:lstStyle/>
                  <a:p>
                    <a:r>
                      <a:rPr lang="da-DK" dirty="0"/>
                      <a:t>2.036</a:t>
                    </a:r>
                  </a:p>
                </c:rich>
              </c:tx>
              <c:dLblPos val="ctr"/>
              <c:showLegendKey val="0"/>
              <c:showVal val="1"/>
              <c:showCatName val="0"/>
              <c:showSerName val="0"/>
              <c:showPercent val="0"/>
              <c:showBubbleSize val="0"/>
            </c:dLbl>
            <c:dLbl>
              <c:idx val="12"/>
              <c:layout/>
              <c:tx>
                <c:rich>
                  <a:bodyPr/>
                  <a:lstStyle/>
                  <a:p>
                    <a:r>
                      <a:rPr lang="da-DK" dirty="0"/>
                      <a:t>1.508</a:t>
                    </a:r>
                  </a:p>
                </c:rich>
              </c:tx>
              <c:dLblPos val="ctr"/>
              <c:showLegendKey val="0"/>
              <c:showVal val="1"/>
              <c:showCatName val="0"/>
              <c:showSerName val="0"/>
              <c:showPercent val="0"/>
              <c:showBubbleSize val="0"/>
            </c:dLbl>
            <c:dLbl>
              <c:idx val="13"/>
              <c:layout/>
              <c:tx>
                <c:rich>
                  <a:bodyPr/>
                  <a:lstStyle/>
                  <a:p>
                    <a:r>
                      <a:rPr lang="da-DK" dirty="0"/>
                      <a:t>1.603</a:t>
                    </a:r>
                  </a:p>
                </c:rich>
              </c:tx>
              <c:dLblPos val="ctr"/>
              <c:showLegendKey val="0"/>
              <c:showVal val="1"/>
              <c:showCatName val="0"/>
              <c:showSerName val="0"/>
              <c:showPercent val="0"/>
              <c:showBubbleSize val="0"/>
            </c:dLbl>
            <c:numFmt formatCode="#,##0" sourceLinked="0"/>
            <c:txPr>
              <a:bodyPr/>
              <a:lstStyle/>
              <a:p>
                <a:pPr>
                  <a:defRPr lang="da-DK"/>
                </a:pPr>
                <a:endParaRPr lang="da-DK"/>
              </a:p>
            </c:txPr>
            <c:dLblPos val="ctr"/>
            <c:showLegendKey val="0"/>
            <c:showVal val="1"/>
            <c:showCatName val="0"/>
            <c:showSerName val="0"/>
            <c:showPercent val="0"/>
            <c:showBubbleSize val="0"/>
            <c:showLeaderLines val="0"/>
          </c:dLbls>
          <c:cat>
            <c:numRef>
              <c:f>'ultimo august 2016'!$B$5:$P$5</c:f>
              <c:numCache>
                <c:formatCode>General</c:formatCode>
                <c:ptCount val="14"/>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numCache>
            </c:numRef>
          </c:cat>
          <c:val>
            <c:numRef>
              <c:f>'ultimo august 2016'!$B$30:$P$30</c:f>
              <c:numCache>
                <c:formatCode>_ * #,##0_ ;_ * \-#,##0_ ;_ * "-"??_ ;_ @_ </c:formatCode>
                <c:ptCount val="14"/>
                <c:pt idx="0">
                  <c:v>1716.13383587</c:v>
                </c:pt>
                <c:pt idx="1">
                  <c:v>1897.39474849</c:v>
                </c:pt>
                <c:pt idx="2">
                  <c:v>1517.79581365</c:v>
                </c:pt>
                <c:pt idx="3">
                  <c:v>1679.22438604</c:v>
                </c:pt>
                <c:pt idx="4">
                  <c:v>2321.086111800001</c:v>
                </c:pt>
                <c:pt idx="5">
                  <c:v>2787.580197890001</c:v>
                </c:pt>
                <c:pt idx="6">
                  <c:v>4392.73872361</c:v>
                </c:pt>
                <c:pt idx="7">
                  <c:v>3537.7774131</c:v>
                </c:pt>
                <c:pt idx="8">
                  <c:v>3107.41409406</c:v>
                </c:pt>
                <c:pt idx="9">
                  <c:v>2639.88361362</c:v>
                </c:pt>
                <c:pt idx="10">
                  <c:v>2404.14504004</c:v>
                </c:pt>
                <c:pt idx="11">
                  <c:v>2035.79408912</c:v>
                </c:pt>
                <c:pt idx="12">
                  <c:v>1508.00603241</c:v>
                </c:pt>
                <c:pt idx="13">
                  <c:v>1602.77220073</c:v>
                </c:pt>
              </c:numCache>
            </c:numRef>
          </c:val>
        </c:ser>
        <c:ser>
          <c:idx val="1"/>
          <c:order val="1"/>
          <c:tx>
            <c:v>Aftale 26. august + E45</c:v>
          </c:tx>
          <c:invertIfNegative val="0"/>
          <c:dPt>
            <c:idx val="10"/>
            <c:invertIfNegative val="0"/>
            <c:bubble3D val="0"/>
            <c:spPr>
              <a:noFill/>
            </c:spPr>
          </c:dPt>
          <c:dLbls>
            <c:dLbl>
              <c:idx val="0"/>
              <c:tx>
                <c:rich>
                  <a:bodyPr/>
                  <a:lstStyle/>
                  <a:p>
                    <a:endParaRPr lang="da-DK" dirty="0"/>
                  </a:p>
                </c:rich>
              </c:tx>
              <c:dLblPos val="ctr"/>
              <c:showLegendKey val="0"/>
              <c:showVal val="1"/>
              <c:showCatName val="0"/>
              <c:showSerName val="0"/>
              <c:showPercent val="0"/>
              <c:showBubbleSize val="0"/>
            </c:dLbl>
            <c:dLbl>
              <c:idx val="1"/>
              <c:tx>
                <c:rich>
                  <a:bodyPr/>
                  <a:lstStyle/>
                  <a:p>
                    <a:endParaRPr lang="da-DK" dirty="0"/>
                  </a:p>
                </c:rich>
              </c:tx>
              <c:dLblPos val="ctr"/>
              <c:showLegendKey val="0"/>
              <c:showVal val="1"/>
              <c:showCatName val="0"/>
              <c:showSerName val="0"/>
              <c:showPercent val="0"/>
              <c:showBubbleSize val="0"/>
            </c:dLbl>
            <c:dLbl>
              <c:idx val="2"/>
              <c:tx>
                <c:rich>
                  <a:bodyPr/>
                  <a:lstStyle/>
                  <a:p>
                    <a:endParaRPr lang="da-DK" dirty="0"/>
                  </a:p>
                </c:rich>
              </c:tx>
              <c:dLblPos val="ctr"/>
              <c:showLegendKey val="0"/>
              <c:showVal val="1"/>
              <c:showCatName val="0"/>
              <c:showSerName val="0"/>
              <c:showPercent val="0"/>
              <c:showBubbleSize val="0"/>
            </c:dLbl>
            <c:dLbl>
              <c:idx val="3"/>
              <c:tx>
                <c:rich>
                  <a:bodyPr/>
                  <a:lstStyle/>
                  <a:p>
                    <a:endParaRPr lang="da-DK" dirty="0"/>
                  </a:p>
                </c:rich>
              </c:tx>
              <c:dLblPos val="ctr"/>
              <c:showLegendKey val="0"/>
              <c:showVal val="1"/>
              <c:showCatName val="0"/>
              <c:showSerName val="0"/>
              <c:showPercent val="0"/>
              <c:showBubbleSize val="0"/>
            </c:dLbl>
            <c:dLbl>
              <c:idx val="4"/>
              <c:tx>
                <c:rich>
                  <a:bodyPr/>
                  <a:lstStyle/>
                  <a:p>
                    <a:endParaRPr lang="da-DK" dirty="0"/>
                  </a:p>
                </c:rich>
              </c:tx>
              <c:dLblPos val="ctr"/>
              <c:showLegendKey val="0"/>
              <c:showVal val="1"/>
              <c:showCatName val="0"/>
              <c:showSerName val="0"/>
              <c:showPercent val="0"/>
              <c:showBubbleSize val="0"/>
            </c:dLbl>
            <c:dLbl>
              <c:idx val="5"/>
              <c:tx>
                <c:rich>
                  <a:bodyPr/>
                  <a:lstStyle/>
                  <a:p>
                    <a:endParaRPr lang="da-DK" dirty="0"/>
                  </a:p>
                </c:rich>
              </c:tx>
              <c:dLblPos val="ctr"/>
              <c:showLegendKey val="0"/>
              <c:showVal val="1"/>
              <c:showCatName val="0"/>
              <c:showSerName val="0"/>
              <c:showPercent val="0"/>
              <c:showBubbleSize val="0"/>
            </c:dLbl>
            <c:dLbl>
              <c:idx val="6"/>
              <c:tx>
                <c:rich>
                  <a:bodyPr/>
                  <a:lstStyle/>
                  <a:p>
                    <a:endParaRPr lang="da-DK" dirty="0"/>
                  </a:p>
                </c:rich>
              </c:tx>
              <c:dLblPos val="ctr"/>
              <c:showLegendKey val="0"/>
              <c:showVal val="1"/>
              <c:showCatName val="0"/>
              <c:showSerName val="0"/>
              <c:showPercent val="0"/>
              <c:showBubbleSize val="0"/>
            </c:dLbl>
            <c:dLbl>
              <c:idx val="7"/>
              <c:tx>
                <c:rich>
                  <a:bodyPr/>
                  <a:lstStyle/>
                  <a:p>
                    <a:endParaRPr lang="da-DK" dirty="0"/>
                  </a:p>
                </c:rich>
              </c:tx>
              <c:dLblPos val="ctr"/>
              <c:showLegendKey val="0"/>
              <c:showVal val="1"/>
              <c:showCatName val="0"/>
              <c:showSerName val="0"/>
              <c:showPercent val="0"/>
              <c:showBubbleSize val="0"/>
            </c:dLbl>
            <c:dLbl>
              <c:idx val="8"/>
              <c:tx>
                <c:rich>
                  <a:bodyPr/>
                  <a:lstStyle/>
                  <a:p>
                    <a:endParaRPr lang="da-DK" dirty="0"/>
                  </a:p>
                </c:rich>
              </c:tx>
              <c:dLblPos val="ctr"/>
              <c:showLegendKey val="0"/>
              <c:showVal val="1"/>
              <c:showCatName val="0"/>
              <c:showSerName val="0"/>
              <c:showPercent val="0"/>
              <c:showBubbleSize val="0"/>
            </c:dLbl>
            <c:dLbl>
              <c:idx val="9"/>
              <c:tx>
                <c:rich>
                  <a:bodyPr/>
                  <a:lstStyle/>
                  <a:p>
                    <a:endParaRPr lang="da-DK" dirty="0"/>
                  </a:p>
                </c:rich>
              </c:tx>
              <c:dLblPos val="ctr"/>
              <c:showLegendKey val="0"/>
              <c:showVal val="1"/>
              <c:showCatName val="0"/>
              <c:showSerName val="0"/>
              <c:showPercent val="0"/>
              <c:showBubbleSize val="0"/>
            </c:dLbl>
            <c:dLbl>
              <c:idx val="10"/>
              <c:layout/>
              <c:tx>
                <c:rich>
                  <a:bodyPr/>
                  <a:lstStyle/>
                  <a:p>
                    <a:endParaRPr lang="da-DK" dirty="0"/>
                  </a:p>
                </c:rich>
              </c:tx>
              <c:showLegendKey val="0"/>
              <c:showVal val="0"/>
              <c:showCatName val="0"/>
              <c:showSerName val="0"/>
              <c:showPercent val="0"/>
              <c:showBubbleSize val="0"/>
            </c:dLbl>
            <c:dLbl>
              <c:idx val="11"/>
              <c:layout>
                <c:manualLayout>
                  <c:x val="-0.00797893159969788"/>
                  <c:y val="0.0125929723281828"/>
                </c:manualLayout>
              </c:layout>
              <c:tx>
                <c:rich>
                  <a:bodyPr/>
                  <a:lstStyle/>
                  <a:p>
                    <a:pPr>
                      <a:defRPr lang="da-DK">
                        <a:solidFill>
                          <a:schemeClr val="tx1"/>
                        </a:solidFill>
                      </a:defRPr>
                    </a:pPr>
                    <a:r>
                      <a:rPr lang="da-DK" dirty="0" smtClean="0">
                        <a:solidFill>
                          <a:schemeClr val="tx1"/>
                        </a:solidFill>
                      </a:rPr>
                      <a:t>51</a:t>
                    </a:r>
                    <a:endParaRPr lang="da-DK" dirty="0">
                      <a:solidFill>
                        <a:schemeClr val="tx1"/>
                      </a:solidFill>
                    </a:endParaRPr>
                  </a:p>
                </c:rich>
              </c:tx>
              <c:numFmt formatCode="#,##0" sourceLinked="0"/>
              <c:spPr/>
              <c:dLblPos val="ctr"/>
              <c:showLegendKey val="0"/>
              <c:showVal val="1"/>
              <c:showCatName val="0"/>
              <c:showSerName val="0"/>
              <c:showPercent val="0"/>
              <c:showBubbleSize val="0"/>
            </c:dLbl>
            <c:dLbl>
              <c:idx val="12"/>
              <c:layout/>
              <c:tx>
                <c:rich>
                  <a:bodyPr/>
                  <a:lstStyle/>
                  <a:p>
                    <a:r>
                      <a:rPr lang="da-DK" dirty="0">
                        <a:solidFill>
                          <a:schemeClr val="bg1"/>
                        </a:solidFill>
                      </a:rPr>
                      <a:t>208</a:t>
                    </a:r>
                  </a:p>
                </c:rich>
              </c:tx>
              <c:dLblPos val="ctr"/>
              <c:showLegendKey val="0"/>
              <c:showVal val="1"/>
              <c:showCatName val="0"/>
              <c:showSerName val="0"/>
              <c:showPercent val="0"/>
              <c:showBubbleSize val="0"/>
            </c:dLbl>
            <c:dLbl>
              <c:idx val="13"/>
              <c:layout/>
              <c:tx>
                <c:rich>
                  <a:bodyPr/>
                  <a:lstStyle/>
                  <a:p>
                    <a:r>
                      <a:rPr lang="da-DK" dirty="0">
                        <a:solidFill>
                          <a:schemeClr val="bg1"/>
                        </a:solidFill>
                      </a:rPr>
                      <a:t>263</a:t>
                    </a:r>
                  </a:p>
                </c:rich>
              </c:tx>
              <c:dLblPos val="ctr"/>
              <c:showLegendKey val="0"/>
              <c:showVal val="1"/>
              <c:showCatName val="0"/>
              <c:showSerName val="0"/>
              <c:showPercent val="0"/>
              <c:showBubbleSize val="0"/>
            </c:dLbl>
            <c:numFmt formatCode="#,##0" sourceLinked="0"/>
            <c:txPr>
              <a:bodyPr/>
              <a:lstStyle/>
              <a:p>
                <a:pPr>
                  <a:defRPr lang="da-DK"/>
                </a:pPr>
                <a:endParaRPr lang="da-DK"/>
              </a:p>
            </c:txPr>
            <c:dLblPos val="ctr"/>
            <c:showLegendKey val="0"/>
            <c:showVal val="1"/>
            <c:showCatName val="0"/>
            <c:showSerName val="0"/>
            <c:showPercent val="0"/>
            <c:showBubbleSize val="0"/>
            <c:showLeaderLines val="0"/>
          </c:dLbls>
          <c:cat>
            <c:numRef>
              <c:f>'ultimo august 2016'!$B$5:$P$5</c:f>
              <c:numCache>
                <c:formatCode>General</c:formatCode>
                <c:ptCount val="14"/>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numCache>
            </c:numRef>
          </c:cat>
          <c:val>
            <c:numRef>
              <c:f>'ultimo august 2016'!$B$39:$P$39</c:f>
              <c:numCache>
                <c:formatCode>General</c:formatCode>
                <c:ptCount val="14"/>
                <c:pt idx="10" formatCode="_ * #,##0_ ;_ * \-#,##0_ ;_ * &quot;-&quot;??_ ;_ @_ ">
                  <c:v>1.7</c:v>
                </c:pt>
                <c:pt idx="11" formatCode="_ * #,##0_ ;_ * \-#,##0_ ;_ * &quot;-&quot;??_ ;_ @_ ">
                  <c:v>51.462</c:v>
                </c:pt>
                <c:pt idx="12" formatCode="_ * #,##0_ ;_ * \-#,##0_ ;_ * &quot;-&quot;??_ ;_ @_ ">
                  <c:v>208.3260000000001</c:v>
                </c:pt>
                <c:pt idx="13" formatCode="_ * #,##0_ ;_ * \-#,##0_ ;_ * &quot;-&quot;??_ ;_ @_ ">
                  <c:v>263.19</c:v>
                </c:pt>
              </c:numCache>
            </c:numRef>
          </c:val>
        </c:ser>
        <c:ser>
          <c:idx val="0"/>
          <c:order val="2"/>
          <c:tx>
            <c:strRef>
              <c:f>'ultimo august 2016'!$A$51</c:f>
              <c:strCache>
                <c:ptCount val="1"/>
                <c:pt idx="0">
                  <c:v>Resterende scenariemidler "Fugle på taget"</c:v>
                </c:pt>
              </c:strCache>
            </c:strRef>
          </c:tx>
          <c:invertIfNegative val="0"/>
          <c:dPt>
            <c:idx val="10"/>
            <c:invertIfNegative val="0"/>
            <c:bubble3D val="0"/>
            <c:spPr>
              <a:noFill/>
            </c:spPr>
          </c:dPt>
          <c:dLbls>
            <c:dLbl>
              <c:idx val="0"/>
              <c:tx>
                <c:rich>
                  <a:bodyPr/>
                  <a:lstStyle/>
                  <a:p>
                    <a:endParaRPr lang="da-DK" dirty="0"/>
                  </a:p>
                </c:rich>
              </c:tx>
              <c:dLblPos val="ctr"/>
              <c:showLegendKey val="0"/>
              <c:showVal val="1"/>
              <c:showCatName val="0"/>
              <c:showSerName val="0"/>
              <c:showPercent val="0"/>
              <c:showBubbleSize val="0"/>
            </c:dLbl>
            <c:dLbl>
              <c:idx val="1"/>
              <c:tx>
                <c:rich>
                  <a:bodyPr/>
                  <a:lstStyle/>
                  <a:p>
                    <a:endParaRPr lang="da-DK" dirty="0"/>
                  </a:p>
                </c:rich>
              </c:tx>
              <c:dLblPos val="ctr"/>
              <c:showLegendKey val="0"/>
              <c:showVal val="1"/>
              <c:showCatName val="0"/>
              <c:showSerName val="0"/>
              <c:showPercent val="0"/>
              <c:showBubbleSize val="0"/>
            </c:dLbl>
            <c:dLbl>
              <c:idx val="2"/>
              <c:tx>
                <c:rich>
                  <a:bodyPr/>
                  <a:lstStyle/>
                  <a:p>
                    <a:endParaRPr lang="da-DK" dirty="0"/>
                  </a:p>
                </c:rich>
              </c:tx>
              <c:dLblPos val="ctr"/>
              <c:showLegendKey val="0"/>
              <c:showVal val="1"/>
              <c:showCatName val="0"/>
              <c:showSerName val="0"/>
              <c:showPercent val="0"/>
              <c:showBubbleSize val="0"/>
            </c:dLbl>
            <c:dLbl>
              <c:idx val="3"/>
              <c:tx>
                <c:rich>
                  <a:bodyPr/>
                  <a:lstStyle/>
                  <a:p>
                    <a:endParaRPr lang="da-DK" dirty="0"/>
                  </a:p>
                </c:rich>
              </c:tx>
              <c:dLblPos val="ctr"/>
              <c:showLegendKey val="0"/>
              <c:showVal val="1"/>
              <c:showCatName val="0"/>
              <c:showSerName val="0"/>
              <c:showPercent val="0"/>
              <c:showBubbleSize val="0"/>
            </c:dLbl>
            <c:dLbl>
              <c:idx val="4"/>
              <c:tx>
                <c:rich>
                  <a:bodyPr/>
                  <a:lstStyle/>
                  <a:p>
                    <a:endParaRPr lang="da-DK" dirty="0"/>
                  </a:p>
                </c:rich>
              </c:tx>
              <c:dLblPos val="ctr"/>
              <c:showLegendKey val="0"/>
              <c:showVal val="1"/>
              <c:showCatName val="0"/>
              <c:showSerName val="0"/>
              <c:showPercent val="0"/>
              <c:showBubbleSize val="0"/>
            </c:dLbl>
            <c:dLbl>
              <c:idx val="5"/>
              <c:tx>
                <c:rich>
                  <a:bodyPr/>
                  <a:lstStyle/>
                  <a:p>
                    <a:endParaRPr lang="da-DK" dirty="0"/>
                  </a:p>
                </c:rich>
              </c:tx>
              <c:dLblPos val="ctr"/>
              <c:showLegendKey val="0"/>
              <c:showVal val="1"/>
              <c:showCatName val="0"/>
              <c:showSerName val="0"/>
              <c:showPercent val="0"/>
              <c:showBubbleSize val="0"/>
            </c:dLbl>
            <c:dLbl>
              <c:idx val="6"/>
              <c:tx>
                <c:rich>
                  <a:bodyPr/>
                  <a:lstStyle/>
                  <a:p>
                    <a:endParaRPr lang="da-DK" dirty="0"/>
                  </a:p>
                </c:rich>
              </c:tx>
              <c:dLblPos val="ctr"/>
              <c:showLegendKey val="0"/>
              <c:showVal val="1"/>
              <c:showCatName val="0"/>
              <c:showSerName val="0"/>
              <c:showPercent val="0"/>
              <c:showBubbleSize val="0"/>
            </c:dLbl>
            <c:dLbl>
              <c:idx val="7"/>
              <c:tx>
                <c:rich>
                  <a:bodyPr/>
                  <a:lstStyle/>
                  <a:p>
                    <a:endParaRPr lang="da-DK" dirty="0"/>
                  </a:p>
                </c:rich>
              </c:tx>
              <c:dLblPos val="ctr"/>
              <c:showLegendKey val="0"/>
              <c:showVal val="1"/>
              <c:showCatName val="0"/>
              <c:showSerName val="0"/>
              <c:showPercent val="0"/>
              <c:showBubbleSize val="0"/>
            </c:dLbl>
            <c:dLbl>
              <c:idx val="8"/>
              <c:tx>
                <c:rich>
                  <a:bodyPr/>
                  <a:lstStyle/>
                  <a:p>
                    <a:endParaRPr lang="da-DK" dirty="0"/>
                  </a:p>
                </c:rich>
              </c:tx>
              <c:dLblPos val="ctr"/>
              <c:showLegendKey val="0"/>
              <c:showVal val="1"/>
              <c:showCatName val="0"/>
              <c:showSerName val="0"/>
              <c:showPercent val="0"/>
              <c:showBubbleSize val="0"/>
            </c:dLbl>
            <c:dLbl>
              <c:idx val="9"/>
              <c:tx>
                <c:rich>
                  <a:bodyPr/>
                  <a:lstStyle/>
                  <a:p>
                    <a:endParaRPr lang="da-DK" dirty="0"/>
                  </a:p>
                </c:rich>
              </c:tx>
              <c:dLblPos val="ctr"/>
              <c:showLegendKey val="0"/>
              <c:showVal val="1"/>
              <c:showCatName val="0"/>
              <c:showSerName val="0"/>
              <c:showPercent val="0"/>
              <c:showBubbleSize val="0"/>
            </c:dLbl>
            <c:dLbl>
              <c:idx val="10"/>
              <c:layout/>
              <c:tx>
                <c:rich>
                  <a:bodyPr/>
                  <a:lstStyle/>
                  <a:p>
                    <a:endParaRPr lang="da-DK" dirty="0"/>
                  </a:p>
                </c:rich>
              </c:tx>
              <c:showLegendKey val="0"/>
              <c:showVal val="0"/>
              <c:showCatName val="0"/>
              <c:showSerName val="0"/>
              <c:showPercent val="0"/>
              <c:showBubbleSize val="0"/>
            </c:dLbl>
            <c:dLbl>
              <c:idx val="11"/>
              <c:layout>
                <c:manualLayout>
                  <c:x val="0.011170504239577"/>
                  <c:y val="-0.00755578339690967"/>
                </c:manualLayout>
              </c:layout>
              <c:tx>
                <c:rich>
                  <a:bodyPr/>
                  <a:lstStyle/>
                  <a:p>
                    <a:r>
                      <a:rPr lang="da-DK" dirty="0" smtClean="0"/>
                      <a:t>65</a:t>
                    </a:r>
                  </a:p>
                </c:rich>
              </c:tx>
              <c:dLblPos val="ctr"/>
              <c:showLegendKey val="0"/>
              <c:showVal val="1"/>
              <c:showCatName val="0"/>
              <c:showSerName val="0"/>
              <c:showPercent val="0"/>
              <c:showBubbleSize val="0"/>
            </c:dLbl>
            <c:dLbl>
              <c:idx val="12"/>
              <c:layout/>
              <c:tx>
                <c:rich>
                  <a:bodyPr/>
                  <a:lstStyle/>
                  <a:p>
                    <a:r>
                      <a:rPr lang="da-DK" dirty="0"/>
                      <a:t> 227 </a:t>
                    </a:r>
                  </a:p>
                </c:rich>
              </c:tx>
              <c:dLblPos val="ctr"/>
              <c:showLegendKey val="0"/>
              <c:showVal val="1"/>
              <c:showCatName val="0"/>
              <c:showSerName val="0"/>
              <c:showPercent val="0"/>
              <c:showBubbleSize val="0"/>
            </c:dLbl>
            <c:dLbl>
              <c:idx val="13"/>
              <c:layout/>
              <c:tx>
                <c:rich>
                  <a:bodyPr/>
                  <a:lstStyle/>
                  <a:p>
                    <a:r>
                      <a:rPr lang="da-DK" dirty="0"/>
                      <a:t> 411 </a:t>
                    </a:r>
                  </a:p>
                </c:rich>
              </c:tx>
              <c:dLblPos val="ctr"/>
              <c:showLegendKey val="0"/>
              <c:showVal val="1"/>
              <c:showCatName val="0"/>
              <c:showSerName val="0"/>
              <c:showPercent val="0"/>
              <c:showBubbleSize val="0"/>
            </c:dLbl>
            <c:txPr>
              <a:bodyPr/>
              <a:lstStyle/>
              <a:p>
                <a:pPr>
                  <a:defRPr lang="da-DK"/>
                </a:pPr>
                <a:endParaRPr lang="da-DK"/>
              </a:p>
            </c:txPr>
            <c:dLblPos val="ctr"/>
            <c:showLegendKey val="0"/>
            <c:showVal val="1"/>
            <c:showCatName val="0"/>
            <c:showSerName val="0"/>
            <c:showPercent val="0"/>
            <c:showBubbleSize val="0"/>
            <c:showLeaderLines val="0"/>
          </c:dLbls>
          <c:cat>
            <c:numRef>
              <c:f>'ultimo august 2016'!$B$5:$P$5</c:f>
              <c:numCache>
                <c:formatCode>General</c:formatCode>
                <c:ptCount val="14"/>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numCache>
            </c:numRef>
          </c:cat>
          <c:val>
            <c:numRef>
              <c:f>'ultimo august 2016'!$B$51:$P$51</c:f>
              <c:numCache>
                <c:formatCode>General</c:formatCode>
                <c:ptCount val="14"/>
                <c:pt idx="10" formatCode="_ * #,##0_ ;_ * \-#,##0_ ;_ * &quot;-&quot;??_ ;_ @_ ">
                  <c:v>-0.853846153846154</c:v>
                </c:pt>
                <c:pt idx="11" formatCode="_ * #,##0_ ;_ * \-#,##0_ ;_ * &quot;-&quot;??_ ;_ @_ ">
                  <c:v>65.43846153846152</c:v>
                </c:pt>
                <c:pt idx="12" formatCode="_ * #,##0_ ;_ * \-#,##0_ ;_ * &quot;-&quot;??_ ;_ @_ ">
                  <c:v>226.6615384615384</c:v>
                </c:pt>
                <c:pt idx="13" formatCode="_ * #,##0_ ;_ * \-#,##0_ ;_ * &quot;-&quot;??_ ;_ @_ ">
                  <c:v>411.1307692307693</c:v>
                </c:pt>
              </c:numCache>
            </c:numRef>
          </c:val>
        </c:ser>
        <c:dLbls>
          <c:dLblPos val="ctr"/>
          <c:showLegendKey val="0"/>
          <c:showVal val="1"/>
          <c:showCatName val="0"/>
          <c:showSerName val="0"/>
          <c:showPercent val="0"/>
          <c:showBubbleSize val="0"/>
        </c:dLbls>
        <c:gapWidth val="10"/>
        <c:overlap val="100"/>
        <c:axId val="-2095704440"/>
        <c:axId val="-2093377080"/>
      </c:barChart>
      <c:catAx>
        <c:axId val="-2095704440"/>
        <c:scaling>
          <c:orientation val="minMax"/>
        </c:scaling>
        <c:delete val="0"/>
        <c:axPos val="b"/>
        <c:numFmt formatCode="General" sourceLinked="1"/>
        <c:majorTickMark val="out"/>
        <c:minorTickMark val="none"/>
        <c:tickLblPos val="nextTo"/>
        <c:crossAx val="-2093377080"/>
        <c:crosses val="autoZero"/>
        <c:auto val="1"/>
        <c:lblAlgn val="ctr"/>
        <c:lblOffset val="100"/>
        <c:noMultiLvlLbl val="0"/>
      </c:catAx>
      <c:valAx>
        <c:axId val="-2093377080"/>
        <c:scaling>
          <c:orientation val="minMax"/>
          <c:max val="4500.0"/>
        </c:scaling>
        <c:delete val="0"/>
        <c:axPos val="l"/>
        <c:majorGridlines/>
        <c:numFmt formatCode="_ * #,##0_ ;_ * \-#,##0_ ;_ * &quot;-&quot;??_ ;_ @_ " sourceLinked="1"/>
        <c:majorTickMark val="out"/>
        <c:minorTickMark val="none"/>
        <c:tickLblPos val="nextTo"/>
        <c:crossAx val="-2095704440"/>
        <c:crosses val="autoZero"/>
        <c:crossBetween val="between"/>
      </c:valAx>
    </c:plotArea>
    <c:legend>
      <c:legendPos val="t"/>
      <c:layout/>
      <c:overlay val="0"/>
      <c:txPr>
        <a:bodyPr/>
        <a:lstStyle/>
        <a:p>
          <a:pPr>
            <a:defRPr lang="da-DK" sz="1100"/>
          </a:pPr>
          <a:endParaRPr lang="da-DK"/>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'Ark1'!$B$1</c:f>
              <c:strCache>
                <c:ptCount val="1"/>
                <c:pt idx="0">
                  <c:v>Igangværende i alt</c:v>
                </c:pt>
              </c:strCache>
            </c:strRef>
          </c:tx>
          <c:spPr>
            <a:solidFill>
              <a:schemeClr val="tx2">
                <a:lumMod val="60000"/>
                <a:lumOff val="40000"/>
              </a:schemeClr>
            </a:solidFill>
          </c:spPr>
          <c:invertIfNegative val="0"/>
          <c:dLbls>
            <c:dLbl>
              <c:idx val="0"/>
              <c:layout/>
              <c:tx>
                <c:rich>
                  <a:bodyPr/>
                  <a:lstStyle/>
                  <a:p>
                    <a:r>
                      <a:rPr lang="da-DK" dirty="0"/>
                      <a:t>46</a:t>
                    </a:r>
                  </a:p>
                </c:rich>
              </c:tx>
              <c:showLegendKey val="0"/>
              <c:showVal val="1"/>
              <c:showCatName val="0"/>
              <c:showSerName val="0"/>
              <c:showPercent val="0"/>
              <c:showBubbleSize val="0"/>
            </c:dLbl>
            <c:dLbl>
              <c:idx val="1"/>
              <c:layout/>
              <c:tx>
                <c:rich>
                  <a:bodyPr/>
                  <a:lstStyle/>
                  <a:p>
                    <a:r>
                      <a:rPr lang="da-DK" dirty="0"/>
                      <a:t>62</a:t>
                    </a:r>
                  </a:p>
                </c:rich>
              </c:tx>
              <c:showLegendKey val="0"/>
              <c:showVal val="1"/>
              <c:showCatName val="0"/>
              <c:showSerName val="0"/>
              <c:showPercent val="0"/>
              <c:showBubbleSize val="0"/>
            </c:dLbl>
            <c:dLbl>
              <c:idx val="2"/>
              <c:layout/>
              <c:tx>
                <c:rich>
                  <a:bodyPr/>
                  <a:lstStyle/>
                  <a:p>
                    <a:r>
                      <a:rPr lang="da-DK" dirty="0"/>
                      <a:t>73</a:t>
                    </a:r>
                  </a:p>
                </c:rich>
              </c:tx>
              <c:showLegendKey val="0"/>
              <c:showVal val="1"/>
              <c:showCatName val="0"/>
              <c:showSerName val="0"/>
              <c:showPercent val="0"/>
              <c:showBubbleSize val="0"/>
            </c:dLbl>
            <c:dLbl>
              <c:idx val="3"/>
              <c:layout/>
              <c:tx>
                <c:rich>
                  <a:bodyPr/>
                  <a:lstStyle/>
                  <a:p>
                    <a:r>
                      <a:rPr lang="da-DK" dirty="0"/>
                      <a:t>89</a:t>
                    </a:r>
                  </a:p>
                </c:rich>
              </c:tx>
              <c:showLegendKey val="0"/>
              <c:showVal val="1"/>
              <c:showCatName val="0"/>
              <c:showSerName val="0"/>
              <c:showPercent val="0"/>
              <c:showBubbleSize val="0"/>
            </c:dLbl>
            <c:dLbl>
              <c:idx val="4"/>
              <c:layout/>
              <c:tx>
                <c:rich>
                  <a:bodyPr/>
                  <a:lstStyle/>
                  <a:p>
                    <a:r>
                      <a:rPr lang="da-DK" dirty="0"/>
                      <a:t>95</a:t>
                    </a:r>
                  </a:p>
                </c:rich>
              </c:tx>
              <c:showLegendKey val="0"/>
              <c:showVal val="1"/>
              <c:showCatName val="0"/>
              <c:showSerName val="0"/>
              <c:showPercent val="0"/>
              <c:showBubbleSize val="0"/>
            </c:dLbl>
            <c:dLbl>
              <c:idx val="5"/>
              <c:layout/>
              <c:tx>
                <c:rich>
                  <a:bodyPr/>
                  <a:lstStyle/>
                  <a:p>
                    <a:r>
                      <a:rPr lang="da-DK" dirty="0"/>
                      <a:t>99</a:t>
                    </a:r>
                  </a:p>
                </c:rich>
              </c:tx>
              <c:showLegendKey val="0"/>
              <c:showVal val="1"/>
              <c:showCatName val="0"/>
              <c:showSerName val="0"/>
              <c:showPercent val="0"/>
              <c:showBubbleSize val="0"/>
            </c:dLbl>
            <c:dLbl>
              <c:idx val="6"/>
              <c:layout/>
              <c:tx>
                <c:rich>
                  <a:bodyPr/>
                  <a:lstStyle/>
                  <a:p>
                    <a:r>
                      <a:rPr lang="da-DK" dirty="0"/>
                      <a:t>42</a:t>
                    </a:r>
                  </a:p>
                </c:rich>
              </c:tx>
              <c:showLegendKey val="0"/>
              <c:showVal val="1"/>
              <c:showCatName val="0"/>
              <c:showSerName val="0"/>
              <c:showPercent val="0"/>
              <c:showBubbleSize val="0"/>
            </c:dLbl>
            <c:dLbl>
              <c:idx val="7"/>
              <c:layout/>
              <c:tx>
                <c:rich>
                  <a:bodyPr/>
                  <a:lstStyle/>
                  <a:p>
                    <a:r>
                      <a:rPr lang="da-DK" dirty="0"/>
                      <a:t>39</a:t>
                    </a:r>
                  </a:p>
                </c:rich>
              </c:tx>
              <c:showLegendKey val="0"/>
              <c:showVal val="1"/>
              <c:showCatName val="0"/>
              <c:showSerName val="0"/>
              <c:showPercent val="0"/>
              <c:showBubbleSize val="0"/>
            </c:dLbl>
            <c:dLbl>
              <c:idx val="8"/>
              <c:layout/>
              <c:tx>
                <c:rich>
                  <a:bodyPr/>
                  <a:lstStyle/>
                  <a:p>
                    <a:r>
                      <a:rPr lang="da-DK" dirty="0"/>
                      <a:t>138</a:t>
                    </a:r>
                  </a:p>
                </c:rich>
              </c:tx>
              <c:showLegendKey val="0"/>
              <c:showVal val="1"/>
              <c:showCatName val="0"/>
              <c:showSerName val="0"/>
              <c:showPercent val="0"/>
              <c:showBubbleSize val="0"/>
            </c:dLbl>
            <c:dLbl>
              <c:idx val="9"/>
              <c:layout/>
              <c:tx>
                <c:rich>
                  <a:bodyPr/>
                  <a:lstStyle/>
                  <a:p>
                    <a:r>
                      <a:rPr lang="da-DK" dirty="0"/>
                      <a:t>146</a:t>
                    </a:r>
                  </a:p>
                </c:rich>
              </c:tx>
              <c:showLegendKey val="0"/>
              <c:showVal val="1"/>
              <c:showCatName val="0"/>
              <c:showSerName val="0"/>
              <c:showPercent val="0"/>
              <c:showBubbleSize val="0"/>
            </c:dLbl>
            <c:dLbl>
              <c:idx val="10"/>
              <c:layout/>
              <c:tx>
                <c:rich>
                  <a:bodyPr/>
                  <a:lstStyle/>
                  <a:p>
                    <a:r>
                      <a:rPr lang="da-DK" dirty="0"/>
                      <a:t>46</a:t>
                    </a:r>
                  </a:p>
                </c:rich>
              </c:tx>
              <c:showLegendKey val="0"/>
              <c:showVal val="1"/>
              <c:showCatName val="0"/>
              <c:showSerName val="0"/>
              <c:showPercent val="0"/>
              <c:showBubbleSize val="0"/>
            </c:dLbl>
            <c:dLbl>
              <c:idx val="11"/>
              <c:layout/>
              <c:tx>
                <c:rich>
                  <a:bodyPr/>
                  <a:lstStyle/>
                  <a:p>
                    <a:endParaRPr lang="da-DK" dirty="0"/>
                  </a:p>
                </c:rich>
              </c:tx>
              <c:showLegendKey val="0"/>
              <c:showVal val="0"/>
              <c:showCatName val="0"/>
              <c:showSerName val="0"/>
              <c:showPercent val="0"/>
              <c:showBubbleSize val="0"/>
            </c:dLbl>
            <c:dLbl>
              <c:idx val="12"/>
              <c:layout/>
              <c:tx>
                <c:rich>
                  <a:bodyPr/>
                  <a:lstStyle/>
                  <a:p>
                    <a:endParaRPr lang="da-DK" dirty="0"/>
                  </a:p>
                </c:rich>
              </c:tx>
              <c:showLegendKey val="0"/>
              <c:showVal val="0"/>
              <c:showCatName val="0"/>
              <c:showSerName val="0"/>
              <c:showPercent val="0"/>
              <c:showBubbleSize val="0"/>
            </c:dLbl>
            <c:dLbl>
              <c:idx val="13"/>
              <c:layout/>
              <c:tx>
                <c:rich>
                  <a:bodyPr/>
                  <a:lstStyle/>
                  <a:p>
                    <a:endParaRPr lang="da-DK" dirty="0"/>
                  </a:p>
                </c:rich>
              </c:tx>
              <c:showLegendKey val="0"/>
              <c:showVal val="0"/>
              <c:showCatName val="0"/>
              <c:showSerName val="0"/>
              <c:showPercent val="0"/>
              <c:showBubbleSize val="0"/>
            </c:dLbl>
            <c:numFmt formatCode="#,##0" sourceLinked="0"/>
            <c:txPr>
              <a:bodyPr/>
              <a:lstStyle/>
              <a:p>
                <a:pPr>
                  <a:defRPr lang="da-DK"/>
                </a:pPr>
                <a:endParaRPr lang="da-DK"/>
              </a:p>
            </c:txPr>
            <c:showLegendKey val="0"/>
            <c:showVal val="1"/>
            <c:showCatName val="0"/>
            <c:showSerName val="0"/>
            <c:showPercent val="0"/>
            <c:showBubbleSize val="0"/>
            <c:showLeaderLines val="0"/>
          </c:dLbls>
          <c:cat>
            <c:numRef>
              <c:f>'Ark1'!$A$2:$A$15</c:f>
              <c:numCache>
                <c:formatCode>General</c:formatCode>
                <c:ptCount val="14"/>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numCache>
            </c:numRef>
          </c:cat>
          <c:val>
            <c:numRef>
              <c:f>'Ark1'!$B$2:$B$15</c:f>
              <c:numCache>
                <c:formatCode>General</c:formatCode>
                <c:ptCount val="14"/>
                <c:pt idx="0">
                  <c:v>45.5</c:v>
                </c:pt>
                <c:pt idx="1">
                  <c:v>61.5</c:v>
                </c:pt>
                <c:pt idx="2">
                  <c:v>73.1</c:v>
                </c:pt>
                <c:pt idx="3">
                  <c:v>89.4</c:v>
                </c:pt>
                <c:pt idx="4">
                  <c:v>94.6</c:v>
                </c:pt>
                <c:pt idx="5">
                  <c:v>98.6</c:v>
                </c:pt>
                <c:pt idx="6">
                  <c:v>41.6</c:v>
                </c:pt>
                <c:pt idx="7">
                  <c:v>38.6</c:v>
                </c:pt>
                <c:pt idx="8">
                  <c:v>137.6</c:v>
                </c:pt>
                <c:pt idx="9">
                  <c:v>146.0</c:v>
                </c:pt>
                <c:pt idx="10">
                  <c:v>46.20000000000001</c:v>
                </c:pt>
                <c:pt idx="11">
                  <c:v>0.3</c:v>
                </c:pt>
                <c:pt idx="12">
                  <c:v>0.5</c:v>
                </c:pt>
                <c:pt idx="13">
                  <c:v>0.0</c:v>
                </c:pt>
              </c:numCache>
            </c:numRef>
          </c:val>
        </c:ser>
        <c:ser>
          <c:idx val="1"/>
          <c:order val="1"/>
          <c:tx>
            <c:strRef>
              <c:f>'Ark1'!$C$1</c:f>
              <c:strCache>
                <c:ptCount val="1"/>
                <c:pt idx="0">
                  <c:v>Trafikaftale 26. august, E45 og Østlig havnetunnel</c:v>
                </c:pt>
              </c:strCache>
            </c:strRef>
          </c:tx>
          <c:spPr>
            <a:solidFill>
              <a:schemeClr val="tx1"/>
            </a:solidFill>
          </c:spPr>
          <c:invertIfNegative val="0"/>
          <c:dLbls>
            <c:dLbl>
              <c:idx val="0"/>
              <c:tx>
                <c:rich>
                  <a:bodyPr/>
                  <a:lstStyle/>
                  <a:p>
                    <a:endParaRPr lang="da-DK" dirty="0"/>
                  </a:p>
                </c:rich>
              </c:tx>
              <c:showLegendKey val="0"/>
              <c:showVal val="1"/>
              <c:showCatName val="0"/>
              <c:showSerName val="0"/>
              <c:showPercent val="0"/>
              <c:showBubbleSize val="0"/>
            </c:dLbl>
            <c:dLbl>
              <c:idx val="1"/>
              <c:tx>
                <c:rich>
                  <a:bodyPr/>
                  <a:lstStyle/>
                  <a:p>
                    <a:endParaRPr lang="da-DK" dirty="0"/>
                  </a:p>
                </c:rich>
              </c:tx>
              <c:showLegendKey val="0"/>
              <c:showVal val="1"/>
              <c:showCatName val="0"/>
              <c:showSerName val="0"/>
              <c:showPercent val="0"/>
              <c:showBubbleSize val="0"/>
            </c:dLbl>
            <c:dLbl>
              <c:idx val="2"/>
              <c:tx>
                <c:rich>
                  <a:bodyPr/>
                  <a:lstStyle/>
                  <a:p>
                    <a:endParaRPr lang="da-DK" dirty="0"/>
                  </a:p>
                </c:rich>
              </c:tx>
              <c:showLegendKey val="0"/>
              <c:showVal val="1"/>
              <c:showCatName val="0"/>
              <c:showSerName val="0"/>
              <c:showPercent val="0"/>
              <c:showBubbleSize val="0"/>
            </c:dLbl>
            <c:dLbl>
              <c:idx val="3"/>
              <c:tx>
                <c:rich>
                  <a:bodyPr/>
                  <a:lstStyle/>
                  <a:p>
                    <a:endParaRPr lang="da-DK" dirty="0"/>
                  </a:p>
                </c:rich>
              </c:tx>
              <c:showLegendKey val="0"/>
              <c:showVal val="1"/>
              <c:showCatName val="0"/>
              <c:showSerName val="0"/>
              <c:showPercent val="0"/>
              <c:showBubbleSize val="0"/>
            </c:dLbl>
            <c:dLbl>
              <c:idx val="4"/>
              <c:tx>
                <c:rich>
                  <a:bodyPr/>
                  <a:lstStyle/>
                  <a:p>
                    <a:endParaRPr lang="da-DK" dirty="0"/>
                  </a:p>
                </c:rich>
              </c:tx>
              <c:showLegendKey val="0"/>
              <c:showVal val="1"/>
              <c:showCatName val="0"/>
              <c:showSerName val="0"/>
              <c:showPercent val="0"/>
              <c:showBubbleSize val="0"/>
            </c:dLbl>
            <c:dLbl>
              <c:idx val="5"/>
              <c:tx>
                <c:rich>
                  <a:bodyPr/>
                  <a:lstStyle/>
                  <a:p>
                    <a:endParaRPr lang="da-DK" dirty="0"/>
                  </a:p>
                </c:rich>
              </c:tx>
              <c:showLegendKey val="0"/>
              <c:showVal val="1"/>
              <c:showCatName val="0"/>
              <c:showSerName val="0"/>
              <c:showPercent val="0"/>
              <c:showBubbleSize val="0"/>
            </c:dLbl>
            <c:dLbl>
              <c:idx val="6"/>
              <c:tx>
                <c:rich>
                  <a:bodyPr/>
                  <a:lstStyle/>
                  <a:p>
                    <a:endParaRPr lang="da-DK" dirty="0"/>
                  </a:p>
                </c:rich>
              </c:tx>
              <c:showLegendKey val="0"/>
              <c:showVal val="1"/>
              <c:showCatName val="0"/>
              <c:showSerName val="0"/>
              <c:showPercent val="0"/>
              <c:showBubbleSize val="0"/>
            </c:dLbl>
            <c:dLbl>
              <c:idx val="7"/>
              <c:tx>
                <c:rich>
                  <a:bodyPr/>
                  <a:lstStyle/>
                  <a:p>
                    <a:endParaRPr lang="da-DK" dirty="0"/>
                  </a:p>
                </c:rich>
              </c:tx>
              <c:showLegendKey val="0"/>
              <c:showVal val="1"/>
              <c:showCatName val="0"/>
              <c:showSerName val="0"/>
              <c:showPercent val="0"/>
              <c:showBubbleSize val="0"/>
            </c:dLbl>
            <c:dLbl>
              <c:idx val="8"/>
              <c:tx>
                <c:rich>
                  <a:bodyPr/>
                  <a:lstStyle/>
                  <a:p>
                    <a:endParaRPr lang="da-DK" dirty="0"/>
                  </a:p>
                </c:rich>
              </c:tx>
              <c:showLegendKey val="0"/>
              <c:showVal val="1"/>
              <c:showCatName val="0"/>
              <c:showSerName val="0"/>
              <c:showPercent val="0"/>
              <c:showBubbleSize val="0"/>
            </c:dLbl>
            <c:dLbl>
              <c:idx val="9"/>
              <c:tx>
                <c:rich>
                  <a:bodyPr/>
                  <a:lstStyle/>
                  <a:p>
                    <a:endParaRPr lang="da-DK" dirty="0"/>
                  </a:p>
                </c:rich>
              </c:tx>
              <c:showLegendKey val="0"/>
              <c:showVal val="1"/>
              <c:showCatName val="0"/>
              <c:showSerName val="0"/>
              <c:showPercent val="0"/>
              <c:showBubbleSize val="0"/>
            </c:dLbl>
            <c:dLbl>
              <c:idx val="10"/>
              <c:layout>
                <c:manualLayout>
                  <c:x val="0.0"/>
                  <c:y val="-0.0225752694145095"/>
                </c:manualLayout>
              </c:layout>
              <c:tx>
                <c:rich>
                  <a:bodyPr/>
                  <a:lstStyle/>
                  <a:p>
                    <a:pPr>
                      <a:defRPr lang="da-DK">
                        <a:solidFill>
                          <a:schemeClr val="tx1"/>
                        </a:solidFill>
                      </a:defRPr>
                    </a:pPr>
                    <a:endParaRPr lang="da-DK" dirty="0"/>
                  </a:p>
                </c:rich>
              </c:tx>
              <c:numFmt formatCode="#,##0" sourceLinked="0"/>
              <c:spPr/>
              <c:showLegendKey val="0"/>
              <c:showVal val="1"/>
              <c:showCatName val="0"/>
              <c:showSerName val="0"/>
              <c:showPercent val="0"/>
              <c:showBubbleSize val="0"/>
            </c:dLbl>
            <c:dLbl>
              <c:idx val="11"/>
              <c:layout/>
              <c:tx>
                <c:rich>
                  <a:bodyPr/>
                  <a:lstStyle/>
                  <a:p>
                    <a:r>
                      <a:rPr lang="da-DK" dirty="0"/>
                      <a:t>15</a:t>
                    </a:r>
                  </a:p>
                </c:rich>
              </c:tx>
              <c:showLegendKey val="0"/>
              <c:showVal val="1"/>
              <c:showCatName val="0"/>
              <c:showSerName val="0"/>
              <c:showPercent val="0"/>
              <c:showBubbleSize val="0"/>
            </c:dLbl>
            <c:dLbl>
              <c:idx val="12"/>
              <c:layout/>
              <c:tx>
                <c:rich>
                  <a:bodyPr/>
                  <a:lstStyle/>
                  <a:p>
                    <a:r>
                      <a:rPr lang="da-DK" dirty="0"/>
                      <a:t>13</a:t>
                    </a:r>
                  </a:p>
                </c:rich>
              </c:tx>
              <c:showLegendKey val="0"/>
              <c:showVal val="1"/>
              <c:showCatName val="0"/>
              <c:showSerName val="0"/>
              <c:showPercent val="0"/>
              <c:showBubbleSize val="0"/>
            </c:dLbl>
            <c:dLbl>
              <c:idx val="13"/>
              <c:tx>
                <c:rich>
                  <a:bodyPr/>
                  <a:lstStyle/>
                  <a:p>
                    <a:endParaRPr lang="da-DK" dirty="0"/>
                  </a:p>
                </c:rich>
              </c:tx>
              <c:showLegendKey val="0"/>
              <c:showVal val="1"/>
              <c:showCatName val="0"/>
              <c:showSerName val="0"/>
              <c:showPercent val="0"/>
              <c:showBubbleSize val="0"/>
            </c:dLbl>
            <c:numFmt formatCode="#,##0" sourceLinked="0"/>
            <c:txPr>
              <a:bodyPr/>
              <a:lstStyle/>
              <a:p>
                <a:pPr>
                  <a:defRPr lang="da-DK">
                    <a:solidFill>
                      <a:schemeClr val="bg1"/>
                    </a:solidFill>
                  </a:defRPr>
                </a:pPr>
                <a:endParaRPr lang="da-DK"/>
              </a:p>
            </c:txPr>
            <c:showLegendKey val="0"/>
            <c:showVal val="1"/>
            <c:showCatName val="0"/>
            <c:showSerName val="0"/>
            <c:showPercent val="0"/>
            <c:showBubbleSize val="0"/>
            <c:showLeaderLines val="0"/>
          </c:dLbls>
          <c:cat>
            <c:numRef>
              <c:f>'Ark1'!$A$2:$A$15</c:f>
              <c:numCache>
                <c:formatCode>General</c:formatCode>
                <c:ptCount val="14"/>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numCache>
            </c:numRef>
          </c:cat>
          <c:val>
            <c:numRef>
              <c:f>'Ark1'!$C$2:$C$15</c:f>
              <c:numCache>
                <c:formatCode>General</c:formatCode>
                <c:ptCount val="14"/>
                <c:pt idx="10">
                  <c:v>2.0</c:v>
                </c:pt>
                <c:pt idx="11">
                  <c:v>15.0</c:v>
                </c:pt>
                <c:pt idx="12">
                  <c:v>12.5</c:v>
                </c:pt>
              </c:numCache>
            </c:numRef>
          </c:val>
        </c:ser>
        <c:ser>
          <c:idx val="2"/>
          <c:order val="2"/>
          <c:tx>
            <c:strRef>
              <c:f>'Ark1'!$D$1</c:f>
              <c:strCache>
                <c:ptCount val="1"/>
                <c:pt idx="0">
                  <c:v>Resterende scenariemidler "fugle på taget"</c:v>
                </c:pt>
              </c:strCache>
            </c:strRef>
          </c:tx>
          <c:spPr>
            <a:solidFill>
              <a:srgbClr val="00A1DE"/>
            </a:solidFill>
          </c:spPr>
          <c:invertIfNegative val="0"/>
          <c:dLbls>
            <c:dLbl>
              <c:idx val="0"/>
              <c:tx>
                <c:rich>
                  <a:bodyPr/>
                  <a:lstStyle/>
                  <a:p>
                    <a:endParaRPr lang="da-DK" dirty="0"/>
                  </a:p>
                </c:rich>
              </c:tx>
              <c:showLegendKey val="0"/>
              <c:showVal val="1"/>
              <c:showCatName val="0"/>
              <c:showSerName val="0"/>
              <c:showPercent val="0"/>
              <c:showBubbleSize val="0"/>
            </c:dLbl>
            <c:dLbl>
              <c:idx val="1"/>
              <c:tx>
                <c:rich>
                  <a:bodyPr/>
                  <a:lstStyle/>
                  <a:p>
                    <a:endParaRPr lang="da-DK" dirty="0"/>
                  </a:p>
                </c:rich>
              </c:tx>
              <c:showLegendKey val="0"/>
              <c:showVal val="1"/>
              <c:showCatName val="0"/>
              <c:showSerName val="0"/>
              <c:showPercent val="0"/>
              <c:showBubbleSize val="0"/>
            </c:dLbl>
            <c:dLbl>
              <c:idx val="2"/>
              <c:tx>
                <c:rich>
                  <a:bodyPr/>
                  <a:lstStyle/>
                  <a:p>
                    <a:endParaRPr lang="da-DK" dirty="0"/>
                  </a:p>
                </c:rich>
              </c:tx>
              <c:showLegendKey val="0"/>
              <c:showVal val="1"/>
              <c:showCatName val="0"/>
              <c:showSerName val="0"/>
              <c:showPercent val="0"/>
              <c:showBubbleSize val="0"/>
            </c:dLbl>
            <c:dLbl>
              <c:idx val="3"/>
              <c:tx>
                <c:rich>
                  <a:bodyPr/>
                  <a:lstStyle/>
                  <a:p>
                    <a:endParaRPr lang="da-DK" dirty="0"/>
                  </a:p>
                </c:rich>
              </c:tx>
              <c:showLegendKey val="0"/>
              <c:showVal val="1"/>
              <c:showCatName val="0"/>
              <c:showSerName val="0"/>
              <c:showPercent val="0"/>
              <c:showBubbleSize val="0"/>
            </c:dLbl>
            <c:dLbl>
              <c:idx val="4"/>
              <c:tx>
                <c:rich>
                  <a:bodyPr/>
                  <a:lstStyle/>
                  <a:p>
                    <a:endParaRPr lang="da-DK" dirty="0"/>
                  </a:p>
                </c:rich>
              </c:tx>
              <c:showLegendKey val="0"/>
              <c:showVal val="1"/>
              <c:showCatName val="0"/>
              <c:showSerName val="0"/>
              <c:showPercent val="0"/>
              <c:showBubbleSize val="0"/>
            </c:dLbl>
            <c:dLbl>
              <c:idx val="5"/>
              <c:tx>
                <c:rich>
                  <a:bodyPr/>
                  <a:lstStyle/>
                  <a:p>
                    <a:endParaRPr lang="da-DK" dirty="0"/>
                  </a:p>
                </c:rich>
              </c:tx>
              <c:showLegendKey val="0"/>
              <c:showVal val="1"/>
              <c:showCatName val="0"/>
              <c:showSerName val="0"/>
              <c:showPercent val="0"/>
              <c:showBubbleSize val="0"/>
            </c:dLbl>
            <c:dLbl>
              <c:idx val="6"/>
              <c:tx>
                <c:rich>
                  <a:bodyPr/>
                  <a:lstStyle/>
                  <a:p>
                    <a:endParaRPr lang="da-DK" dirty="0"/>
                  </a:p>
                </c:rich>
              </c:tx>
              <c:showLegendKey val="0"/>
              <c:showVal val="1"/>
              <c:showCatName val="0"/>
              <c:showSerName val="0"/>
              <c:showPercent val="0"/>
              <c:showBubbleSize val="0"/>
            </c:dLbl>
            <c:dLbl>
              <c:idx val="7"/>
              <c:tx>
                <c:rich>
                  <a:bodyPr/>
                  <a:lstStyle/>
                  <a:p>
                    <a:endParaRPr lang="da-DK" dirty="0"/>
                  </a:p>
                </c:rich>
              </c:tx>
              <c:showLegendKey val="0"/>
              <c:showVal val="1"/>
              <c:showCatName val="0"/>
              <c:showSerName val="0"/>
              <c:showPercent val="0"/>
              <c:showBubbleSize val="0"/>
            </c:dLbl>
            <c:dLbl>
              <c:idx val="8"/>
              <c:tx>
                <c:rich>
                  <a:bodyPr/>
                  <a:lstStyle/>
                  <a:p>
                    <a:endParaRPr lang="da-DK" dirty="0"/>
                  </a:p>
                </c:rich>
              </c:tx>
              <c:showLegendKey val="0"/>
              <c:showVal val="1"/>
              <c:showCatName val="0"/>
              <c:showSerName val="0"/>
              <c:showPercent val="0"/>
              <c:showBubbleSize val="0"/>
            </c:dLbl>
            <c:dLbl>
              <c:idx val="9"/>
              <c:tx>
                <c:rich>
                  <a:bodyPr/>
                  <a:lstStyle/>
                  <a:p>
                    <a:endParaRPr lang="da-DK" dirty="0"/>
                  </a:p>
                </c:rich>
              </c:tx>
              <c:showLegendKey val="0"/>
              <c:showVal val="1"/>
              <c:showCatName val="0"/>
              <c:showSerName val="0"/>
              <c:showPercent val="0"/>
              <c:showBubbleSize val="0"/>
            </c:dLbl>
            <c:dLbl>
              <c:idx val="10"/>
              <c:tx>
                <c:rich>
                  <a:bodyPr/>
                  <a:lstStyle/>
                  <a:p>
                    <a:endParaRPr lang="da-DK" dirty="0"/>
                  </a:p>
                </c:rich>
              </c:tx>
              <c:showLegendKey val="0"/>
              <c:showVal val="1"/>
              <c:showCatName val="0"/>
              <c:showSerName val="0"/>
              <c:showPercent val="0"/>
              <c:showBubbleSize val="0"/>
            </c:dLbl>
            <c:dLbl>
              <c:idx val="11"/>
              <c:layout/>
              <c:tx>
                <c:rich>
                  <a:bodyPr/>
                  <a:lstStyle/>
                  <a:p>
                    <a:r>
                      <a:rPr lang="da-DK" dirty="0"/>
                      <a:t>8</a:t>
                    </a:r>
                  </a:p>
                </c:rich>
              </c:tx>
              <c:showLegendKey val="0"/>
              <c:showVal val="1"/>
              <c:showCatName val="0"/>
              <c:showSerName val="0"/>
              <c:showPercent val="0"/>
              <c:showBubbleSize val="0"/>
            </c:dLbl>
            <c:dLbl>
              <c:idx val="12"/>
              <c:layout/>
              <c:tx>
                <c:rich>
                  <a:bodyPr/>
                  <a:lstStyle/>
                  <a:p>
                    <a:r>
                      <a:rPr lang="da-DK" dirty="0"/>
                      <a:t>13</a:t>
                    </a:r>
                  </a:p>
                </c:rich>
              </c:tx>
              <c:showLegendKey val="0"/>
              <c:showVal val="1"/>
              <c:showCatName val="0"/>
              <c:showSerName val="0"/>
              <c:showPercent val="0"/>
              <c:showBubbleSize val="0"/>
            </c:dLbl>
            <c:dLbl>
              <c:idx val="13"/>
              <c:layout/>
              <c:tx>
                <c:rich>
                  <a:bodyPr/>
                  <a:lstStyle/>
                  <a:p>
                    <a:r>
                      <a:rPr lang="da-DK" dirty="0"/>
                      <a:t>13</a:t>
                    </a:r>
                  </a:p>
                </c:rich>
              </c:tx>
              <c:showLegendKey val="0"/>
              <c:showVal val="1"/>
              <c:showCatName val="0"/>
              <c:showSerName val="0"/>
              <c:showPercent val="0"/>
              <c:showBubbleSize val="0"/>
            </c:dLbl>
            <c:txPr>
              <a:bodyPr/>
              <a:lstStyle/>
              <a:p>
                <a:pPr>
                  <a:defRPr lang="da-DK"/>
                </a:pPr>
                <a:endParaRPr lang="da-DK"/>
              </a:p>
            </c:txPr>
            <c:showLegendKey val="0"/>
            <c:showVal val="1"/>
            <c:showCatName val="0"/>
            <c:showSerName val="0"/>
            <c:showPercent val="0"/>
            <c:showBubbleSize val="0"/>
            <c:showLeaderLines val="0"/>
          </c:dLbls>
          <c:cat>
            <c:numRef>
              <c:f>'Ark1'!$A$2:$A$15</c:f>
              <c:numCache>
                <c:formatCode>General</c:formatCode>
                <c:ptCount val="14"/>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numCache>
            </c:numRef>
          </c:cat>
          <c:val>
            <c:numRef>
              <c:f>'Ark1'!$D$2:$D$15</c:f>
              <c:numCache>
                <c:formatCode>General</c:formatCode>
                <c:ptCount val="14"/>
                <c:pt idx="11">
                  <c:v>8.0</c:v>
                </c:pt>
                <c:pt idx="12">
                  <c:v>13.0</c:v>
                </c:pt>
                <c:pt idx="13">
                  <c:v>13.0</c:v>
                </c:pt>
              </c:numCache>
            </c:numRef>
          </c:val>
        </c:ser>
        <c:dLbls>
          <c:showLegendKey val="0"/>
          <c:showVal val="0"/>
          <c:showCatName val="0"/>
          <c:showSerName val="0"/>
          <c:showPercent val="0"/>
          <c:showBubbleSize val="0"/>
        </c:dLbls>
        <c:gapWidth val="10"/>
        <c:overlap val="100"/>
        <c:axId val="-2095833416"/>
        <c:axId val="-2095830392"/>
      </c:barChart>
      <c:catAx>
        <c:axId val="-2095833416"/>
        <c:scaling>
          <c:orientation val="minMax"/>
        </c:scaling>
        <c:delete val="0"/>
        <c:axPos val="b"/>
        <c:numFmt formatCode="General" sourceLinked="1"/>
        <c:majorTickMark val="out"/>
        <c:minorTickMark val="none"/>
        <c:tickLblPos val="nextTo"/>
        <c:crossAx val="-2095830392"/>
        <c:crosses val="autoZero"/>
        <c:auto val="1"/>
        <c:lblAlgn val="ctr"/>
        <c:lblOffset val="100"/>
        <c:noMultiLvlLbl val="0"/>
      </c:catAx>
      <c:valAx>
        <c:axId val="-2095830392"/>
        <c:scaling>
          <c:orientation val="minMax"/>
        </c:scaling>
        <c:delete val="0"/>
        <c:axPos val="l"/>
        <c:majorGridlines/>
        <c:numFmt formatCode="General" sourceLinked="1"/>
        <c:majorTickMark val="out"/>
        <c:minorTickMark val="none"/>
        <c:tickLblPos val="nextTo"/>
        <c:crossAx val="-2095833416"/>
        <c:crosses val="autoZero"/>
        <c:crossBetween val="between"/>
      </c:valAx>
    </c:plotArea>
    <c:legend>
      <c:legendPos val="b"/>
      <c:layout>
        <c:manualLayout>
          <c:xMode val="edge"/>
          <c:yMode val="edge"/>
          <c:x val="0.00134360760626344"/>
          <c:y val="0.927506054882791"/>
          <c:w val="0.997312652516593"/>
          <c:h val="0.0724939451172092"/>
        </c:manualLayout>
      </c:layout>
      <c:overlay val="0"/>
      <c:txPr>
        <a:bodyPr/>
        <a:lstStyle/>
        <a:p>
          <a:pPr>
            <a:defRPr lang="da-DK"/>
          </a:pPr>
          <a:endParaRPr lang="da-DK"/>
        </a:p>
      </c:txPr>
    </c:legend>
    <c:plotVisOnly val="1"/>
    <c:dispBlanksAs val="gap"/>
    <c:showDLblsOverMax val="0"/>
  </c:chart>
  <c:txPr>
    <a:bodyPr/>
    <a:lstStyle/>
    <a:p>
      <a:pPr>
        <a:defRPr sz="10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627777777778"/>
          <c:y val="0.0646759259259259"/>
          <c:w val="0.821865277777778"/>
          <c:h val="0.670552777777778"/>
        </c:manualLayout>
      </c:layout>
      <c:barChart>
        <c:barDir val="col"/>
        <c:grouping val="clustered"/>
        <c:varyColors val="0"/>
        <c:ser>
          <c:idx val="0"/>
          <c:order val="0"/>
          <c:tx>
            <c:strRef>
              <c:f>'Ark1'!$B$27</c:f>
              <c:strCache>
                <c:ptCount val="1"/>
                <c:pt idx="0">
                  <c:v>Årets resultat med tilpasninger</c:v>
                </c:pt>
              </c:strCache>
            </c:strRef>
          </c:tx>
          <c:spPr>
            <a:solidFill>
              <a:srgbClr val="00B0F0"/>
            </a:solidFill>
          </c:spPr>
          <c:invertIfNegative val="0"/>
          <c:cat>
            <c:numRef>
              <c:f>'Ark1'!$C$5:$F$5</c:f>
              <c:numCache>
                <c:formatCode>General</c:formatCode>
                <c:ptCount val="4"/>
                <c:pt idx="0">
                  <c:v>2015.0</c:v>
                </c:pt>
                <c:pt idx="1">
                  <c:v>2016.0</c:v>
                </c:pt>
                <c:pt idx="2">
                  <c:v>2017.0</c:v>
                </c:pt>
                <c:pt idx="3">
                  <c:v>2018.0</c:v>
                </c:pt>
              </c:numCache>
            </c:numRef>
          </c:cat>
          <c:val>
            <c:numRef>
              <c:f>'Ark1'!$C$27:$F$27</c:f>
              <c:numCache>
                <c:formatCode>_ * #,##0_ ;_ * \-#,##0_ ;_ * "-"??_ ;_ @_ </c:formatCode>
                <c:ptCount val="4"/>
                <c:pt idx="0">
                  <c:v>18582.73344752926</c:v>
                </c:pt>
                <c:pt idx="1">
                  <c:v>-1839.983987463697</c:v>
                </c:pt>
                <c:pt idx="2">
                  <c:v>-17000.0</c:v>
                </c:pt>
                <c:pt idx="3">
                  <c:v>-3700.0</c:v>
                </c:pt>
              </c:numCache>
            </c:numRef>
          </c:val>
        </c:ser>
        <c:ser>
          <c:idx val="1"/>
          <c:order val="1"/>
          <c:tx>
            <c:strRef>
              <c:f>'Ark1'!$B$28</c:f>
              <c:strCache>
                <c:ptCount val="1"/>
                <c:pt idx="0">
                  <c:v>Årets resultat uden tilpasninger</c:v>
                </c:pt>
              </c:strCache>
            </c:strRef>
          </c:tx>
          <c:spPr>
            <a:solidFill>
              <a:srgbClr val="FF0000"/>
            </a:solidFill>
          </c:spPr>
          <c:invertIfNegative val="0"/>
          <c:cat>
            <c:numRef>
              <c:f>'Ark1'!$C$5:$F$5</c:f>
              <c:numCache>
                <c:formatCode>General</c:formatCode>
                <c:ptCount val="4"/>
                <c:pt idx="0">
                  <c:v>2015.0</c:v>
                </c:pt>
                <c:pt idx="1">
                  <c:v>2016.0</c:v>
                </c:pt>
                <c:pt idx="2">
                  <c:v>2017.0</c:v>
                </c:pt>
                <c:pt idx="3">
                  <c:v>2018.0</c:v>
                </c:pt>
              </c:numCache>
            </c:numRef>
          </c:cat>
          <c:val>
            <c:numRef>
              <c:f>'Ark1'!$C$28:$F$28</c:f>
              <c:numCache>
                <c:formatCode>_ * #,##0_ ;_ * \-#,##0_ ;_ * "-"??_ ;_ @_ </c:formatCode>
                <c:ptCount val="4"/>
                <c:pt idx="0">
                  <c:v>18582.73344752926</c:v>
                </c:pt>
                <c:pt idx="1">
                  <c:v>-1839.983987463697</c:v>
                </c:pt>
                <c:pt idx="2">
                  <c:v>-36231.99239039229</c:v>
                </c:pt>
                <c:pt idx="3">
                  <c:v>-47277.19767858133</c:v>
                </c:pt>
              </c:numCache>
            </c:numRef>
          </c:val>
        </c:ser>
        <c:dLbls>
          <c:showLegendKey val="0"/>
          <c:showVal val="0"/>
          <c:showCatName val="0"/>
          <c:showSerName val="0"/>
          <c:showPercent val="0"/>
          <c:showBubbleSize val="0"/>
        </c:dLbls>
        <c:gapWidth val="150"/>
        <c:axId val="-2093322584"/>
        <c:axId val="-2093319352"/>
      </c:barChart>
      <c:lineChart>
        <c:grouping val="standard"/>
        <c:varyColors val="0"/>
        <c:ser>
          <c:idx val="2"/>
          <c:order val="2"/>
          <c:tx>
            <c:strRef>
              <c:f>'Ark1'!$B$25</c:f>
              <c:strCache>
                <c:ptCount val="1"/>
                <c:pt idx="0">
                  <c:v>Opsparing uden tilpasninger</c:v>
                </c:pt>
              </c:strCache>
            </c:strRef>
          </c:tx>
          <c:spPr>
            <a:ln>
              <a:solidFill>
                <a:srgbClr val="FF0000"/>
              </a:solidFill>
            </a:ln>
          </c:spPr>
          <c:marker>
            <c:symbol val="none"/>
          </c:marker>
          <c:val>
            <c:numRef>
              <c:f>'Ark1'!$C$25:$F$25</c:f>
              <c:numCache>
                <c:formatCode>_ * #,##0_ ;_ * \-#,##0_ ;_ * "-"??_ ;_ @_ </c:formatCode>
                <c:ptCount val="4"/>
                <c:pt idx="0">
                  <c:v>63782.73344752924</c:v>
                </c:pt>
                <c:pt idx="1">
                  <c:v>61942.74946006555</c:v>
                </c:pt>
                <c:pt idx="2">
                  <c:v>25710.75706967327</c:v>
                </c:pt>
                <c:pt idx="3">
                  <c:v>-21566.44060890807</c:v>
                </c:pt>
              </c:numCache>
            </c:numRef>
          </c:val>
          <c:smooth val="0"/>
        </c:ser>
        <c:ser>
          <c:idx val="3"/>
          <c:order val="3"/>
          <c:tx>
            <c:strRef>
              <c:f>'Ark1'!$B$26</c:f>
              <c:strCache>
                <c:ptCount val="1"/>
                <c:pt idx="0">
                  <c:v>Opsparing med tilpasninger</c:v>
                </c:pt>
              </c:strCache>
            </c:strRef>
          </c:tx>
          <c:spPr>
            <a:ln>
              <a:solidFill>
                <a:srgbClr val="00B0F0"/>
              </a:solidFill>
            </a:ln>
          </c:spPr>
          <c:marker>
            <c:symbol val="none"/>
          </c:marker>
          <c:val>
            <c:numRef>
              <c:f>'Ark1'!$C$26:$F$26</c:f>
              <c:numCache>
                <c:formatCode>_ * #,##0_ ;_ * \-#,##0_ ;_ * "-"??_ ;_ @_ </c:formatCode>
                <c:ptCount val="4"/>
                <c:pt idx="0">
                  <c:v>63782.73344752924</c:v>
                </c:pt>
                <c:pt idx="1">
                  <c:v>61942.74946006555</c:v>
                </c:pt>
                <c:pt idx="2">
                  <c:v>44942.74946006555</c:v>
                </c:pt>
                <c:pt idx="3">
                  <c:v>41242.74946006555</c:v>
                </c:pt>
              </c:numCache>
            </c:numRef>
          </c:val>
          <c:smooth val="0"/>
        </c:ser>
        <c:ser>
          <c:idx val="5"/>
          <c:order val="4"/>
          <c:tx>
            <c:strRef>
              <c:f>'Ark1'!$B$33</c:f>
              <c:strCache>
                <c:ptCount val="1"/>
                <c:pt idx="0">
                  <c:v>Skønsmæssigt minimumskrav for opsparing</c:v>
                </c:pt>
              </c:strCache>
            </c:strRef>
          </c:tx>
          <c:spPr>
            <a:ln>
              <a:solidFill>
                <a:srgbClr val="00B050"/>
              </a:solidFill>
            </a:ln>
          </c:spPr>
          <c:marker>
            <c:symbol val="none"/>
          </c:marker>
          <c:val>
            <c:numRef>
              <c:f>'Ark1'!$C$33:$F$33</c:f>
              <c:numCache>
                <c:formatCode>General</c:formatCode>
                <c:ptCount val="4"/>
                <c:pt idx="0">
                  <c:v>30000.0</c:v>
                </c:pt>
                <c:pt idx="1">
                  <c:v>30000.0</c:v>
                </c:pt>
                <c:pt idx="2">
                  <c:v>30000.0</c:v>
                </c:pt>
                <c:pt idx="3">
                  <c:v>30000.0</c:v>
                </c:pt>
              </c:numCache>
            </c:numRef>
          </c:val>
          <c:smooth val="0"/>
        </c:ser>
        <c:dLbls>
          <c:showLegendKey val="0"/>
          <c:showVal val="0"/>
          <c:showCatName val="0"/>
          <c:showSerName val="0"/>
          <c:showPercent val="0"/>
          <c:showBubbleSize val="0"/>
        </c:dLbls>
        <c:marker val="1"/>
        <c:smooth val="0"/>
        <c:axId val="-2093322584"/>
        <c:axId val="-2093319352"/>
      </c:lineChart>
      <c:catAx>
        <c:axId val="-2093322584"/>
        <c:scaling>
          <c:orientation val="minMax"/>
        </c:scaling>
        <c:delete val="0"/>
        <c:axPos val="b"/>
        <c:numFmt formatCode="General" sourceLinked="1"/>
        <c:majorTickMark val="none"/>
        <c:minorTickMark val="none"/>
        <c:tickLblPos val="nextTo"/>
        <c:txPr>
          <a:bodyPr/>
          <a:lstStyle/>
          <a:p>
            <a:pPr>
              <a:defRPr sz="1000"/>
            </a:pPr>
            <a:endParaRPr lang="da-DK"/>
          </a:p>
        </c:txPr>
        <c:crossAx val="-2093319352"/>
        <c:crosses val="autoZero"/>
        <c:auto val="1"/>
        <c:lblAlgn val="ctr"/>
        <c:lblOffset val="100"/>
        <c:noMultiLvlLbl val="0"/>
      </c:catAx>
      <c:valAx>
        <c:axId val="-2093319352"/>
        <c:scaling>
          <c:orientation val="minMax"/>
          <c:max val="70000.0"/>
          <c:min val="-50000.0"/>
        </c:scaling>
        <c:delete val="0"/>
        <c:axPos val="l"/>
        <c:majorGridlines/>
        <c:numFmt formatCode="_ * #,##0_ ;_ * \-#,##0_ ;_ * &quot;-&quot;??_ ;_ @_ " sourceLinked="1"/>
        <c:majorTickMark val="none"/>
        <c:minorTickMark val="none"/>
        <c:tickLblPos val="nextTo"/>
        <c:spPr>
          <a:ln w="9525">
            <a:noFill/>
          </a:ln>
        </c:spPr>
        <c:crossAx val="-2093322584"/>
        <c:crosses val="autoZero"/>
        <c:crossBetween val="between"/>
        <c:majorUnit val="10000.0"/>
        <c:dispUnits>
          <c:builtInUnit val="thousands"/>
        </c:dispUnits>
      </c:valAx>
    </c:plotArea>
    <c:legend>
      <c:legendPos val="b"/>
      <c:layout>
        <c:manualLayout>
          <c:xMode val="edge"/>
          <c:yMode val="edge"/>
          <c:x val="0.059072857747623"/>
          <c:y val="0.794000060337285"/>
          <c:w val="0.886642811531623"/>
          <c:h val="0.183011433915588"/>
        </c:manualLayout>
      </c:layout>
      <c:overlay val="0"/>
      <c:txPr>
        <a:bodyPr/>
        <a:lstStyle/>
        <a:p>
          <a:pPr>
            <a:defRPr lang="da-DK" sz="1000"/>
          </a:pPr>
          <a:endParaRPr lang="da-DK"/>
        </a:p>
      </c:txPr>
    </c:legend>
    <c:plotVisOnly val="1"/>
    <c:dispBlanksAs val="gap"/>
    <c:showDLblsOverMax val="0"/>
  </c:chart>
  <c:txPr>
    <a:bodyPr/>
    <a:lstStyle/>
    <a:p>
      <a:pPr>
        <a:defRPr sz="800" baseline="0"/>
      </a:pPr>
      <a:endParaRPr lang="da-DK"/>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3E69F-AEE6-4DA7-BFC7-CB0E4E0D05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CCED150E-F871-4E8A-B745-7105D52A14D0}">
      <dgm:prSet phldrT="[Tekst]" custT="1"/>
      <dgm:spPr>
        <a:solidFill>
          <a:srgbClr val="00B0F0"/>
        </a:solidFill>
      </dgm:spPr>
      <dgm:t>
        <a:bodyPr/>
        <a:lstStyle/>
        <a:p>
          <a:r>
            <a:rPr lang="da-DK" sz="1200" b="1" i="0" dirty="0" smtClean="0"/>
            <a:t>Vejdirektør</a:t>
          </a:r>
          <a:endParaRPr lang="da-DK" sz="1200" b="1" i="0" dirty="0"/>
        </a:p>
      </dgm:t>
    </dgm:pt>
    <dgm:pt modelId="{15AE8686-D7C2-4CFC-B6C5-BEB12DE7D2CC}" type="parTrans" cxnId="{05DAE7BD-23DE-4E23-AF55-D5A0566F9A0F}">
      <dgm:prSet/>
      <dgm:spPr/>
      <dgm:t>
        <a:bodyPr/>
        <a:lstStyle/>
        <a:p>
          <a:endParaRPr lang="da-DK" sz="1200"/>
        </a:p>
      </dgm:t>
    </dgm:pt>
    <dgm:pt modelId="{5E8A3538-3942-4ABB-AC57-F857535FE74F}" type="sibTrans" cxnId="{05DAE7BD-23DE-4E23-AF55-D5A0566F9A0F}">
      <dgm:prSet/>
      <dgm:spPr/>
      <dgm:t>
        <a:bodyPr/>
        <a:lstStyle/>
        <a:p>
          <a:endParaRPr lang="da-DK" sz="1200"/>
        </a:p>
      </dgm:t>
    </dgm:pt>
    <dgm:pt modelId="{CC4D294C-176E-4F0E-B9C0-97CE6FE7E3FF}">
      <dgm:prSet custT="1"/>
      <dgm:spPr>
        <a:solidFill>
          <a:schemeClr val="tx1"/>
        </a:solidFill>
      </dgm:spPr>
      <dgm:t>
        <a:bodyPr/>
        <a:lstStyle/>
        <a:p>
          <a:r>
            <a:rPr lang="da-DK" sz="1200" b="1" dirty="0" smtClean="0"/>
            <a:t>Planlægning</a:t>
          </a:r>
          <a:endParaRPr lang="da-DK" sz="1200" b="1" dirty="0"/>
        </a:p>
      </dgm:t>
    </dgm:pt>
    <dgm:pt modelId="{6F3B136C-4B57-4780-A5C5-E5A181E50371}" type="parTrans" cxnId="{7C575B50-9BBC-41A9-845D-3434DFA8E1EB}">
      <dgm:prSet/>
      <dgm:spPr/>
      <dgm:t>
        <a:bodyPr/>
        <a:lstStyle/>
        <a:p>
          <a:endParaRPr lang="da-DK" sz="1200"/>
        </a:p>
      </dgm:t>
    </dgm:pt>
    <dgm:pt modelId="{4ADC8E65-92E7-422B-B158-235DF5FCF95E}" type="sibTrans" cxnId="{7C575B50-9BBC-41A9-845D-3434DFA8E1EB}">
      <dgm:prSet/>
      <dgm:spPr/>
      <dgm:t>
        <a:bodyPr/>
        <a:lstStyle/>
        <a:p>
          <a:endParaRPr lang="da-DK" sz="1200"/>
        </a:p>
      </dgm:t>
    </dgm:pt>
    <dgm:pt modelId="{13C4B9B2-A6B1-4BAB-BA65-96781738136F}">
      <dgm:prSet custT="1"/>
      <dgm:spPr>
        <a:solidFill>
          <a:schemeClr val="tx1"/>
        </a:solidFill>
      </dgm:spPr>
      <dgm:t>
        <a:bodyPr/>
        <a:lstStyle/>
        <a:p>
          <a:r>
            <a:rPr lang="da-DK" sz="1200" b="1" dirty="0" smtClean="0"/>
            <a:t>Anlæg &amp; Drift</a:t>
          </a:r>
          <a:endParaRPr lang="da-DK" sz="1200" b="1" dirty="0"/>
        </a:p>
      </dgm:t>
    </dgm:pt>
    <dgm:pt modelId="{5C40FF2B-4950-4E95-9250-5DC602B34356}" type="parTrans" cxnId="{A408531E-F785-45F0-B316-0AE33AC9722B}">
      <dgm:prSet/>
      <dgm:spPr/>
      <dgm:t>
        <a:bodyPr/>
        <a:lstStyle/>
        <a:p>
          <a:endParaRPr lang="da-DK" sz="1200"/>
        </a:p>
      </dgm:t>
    </dgm:pt>
    <dgm:pt modelId="{0636398A-8087-4337-ADB0-E0164DB0558B}" type="sibTrans" cxnId="{A408531E-F785-45F0-B316-0AE33AC9722B}">
      <dgm:prSet/>
      <dgm:spPr/>
      <dgm:t>
        <a:bodyPr/>
        <a:lstStyle/>
        <a:p>
          <a:endParaRPr lang="da-DK" sz="1200"/>
        </a:p>
      </dgm:t>
    </dgm:pt>
    <dgm:pt modelId="{2393A4DD-C607-4BD6-A6B5-0395F92A24DB}">
      <dgm:prSet custT="1"/>
      <dgm:spPr>
        <a:solidFill>
          <a:schemeClr val="tx1"/>
        </a:solidFill>
      </dgm:spPr>
      <dgm:t>
        <a:bodyPr/>
        <a:lstStyle/>
        <a:p>
          <a:r>
            <a:rPr lang="da-DK" sz="1200" b="1" dirty="0" smtClean="0"/>
            <a:t>Trafik</a:t>
          </a:r>
          <a:endParaRPr lang="da-DK" sz="1200" b="1" dirty="0"/>
        </a:p>
      </dgm:t>
    </dgm:pt>
    <dgm:pt modelId="{68915ECC-AEF4-4B7C-9D18-84D79537AE0F}" type="parTrans" cxnId="{CF6374BA-40C6-4DC2-8E68-BF11B920B808}">
      <dgm:prSet/>
      <dgm:spPr/>
      <dgm:t>
        <a:bodyPr/>
        <a:lstStyle/>
        <a:p>
          <a:endParaRPr lang="da-DK" sz="1200"/>
        </a:p>
      </dgm:t>
    </dgm:pt>
    <dgm:pt modelId="{9E38A70B-1008-4E15-926B-334397CCE89A}" type="sibTrans" cxnId="{CF6374BA-40C6-4DC2-8E68-BF11B920B808}">
      <dgm:prSet/>
      <dgm:spPr/>
      <dgm:t>
        <a:bodyPr/>
        <a:lstStyle/>
        <a:p>
          <a:endParaRPr lang="da-DK" sz="1200"/>
        </a:p>
      </dgm:t>
    </dgm:pt>
    <dgm:pt modelId="{CB002B5C-42FA-44E6-AA8E-7A9C0D8616B7}">
      <dgm:prSet custT="1"/>
      <dgm:spPr>
        <a:solidFill>
          <a:schemeClr val="tx1"/>
        </a:solidFill>
      </dgm:spPr>
      <dgm:t>
        <a:bodyPr/>
        <a:lstStyle/>
        <a:p>
          <a:r>
            <a:rPr lang="da-DK" sz="1200" b="1" dirty="0" smtClean="0"/>
            <a:t>Ressource</a:t>
          </a:r>
          <a:endParaRPr lang="da-DK" sz="1200" b="1" dirty="0"/>
        </a:p>
      </dgm:t>
    </dgm:pt>
    <dgm:pt modelId="{B89D81F4-C329-476D-B083-28C3257EC102}" type="parTrans" cxnId="{5E3E692E-D958-4121-8919-0E95F0F52078}">
      <dgm:prSet/>
      <dgm:spPr/>
      <dgm:t>
        <a:bodyPr/>
        <a:lstStyle/>
        <a:p>
          <a:endParaRPr lang="da-DK" sz="1200"/>
        </a:p>
      </dgm:t>
    </dgm:pt>
    <dgm:pt modelId="{8421AD8D-73B1-4272-A4FE-5F45EC043D31}" type="sibTrans" cxnId="{5E3E692E-D958-4121-8919-0E95F0F52078}">
      <dgm:prSet/>
      <dgm:spPr/>
      <dgm:t>
        <a:bodyPr/>
        <a:lstStyle/>
        <a:p>
          <a:endParaRPr lang="da-DK" sz="1200"/>
        </a:p>
      </dgm:t>
    </dgm:pt>
    <dgm:pt modelId="{3A963B36-A124-49E8-8F7B-D34D8E4EDCC5}" type="asst">
      <dgm:prSet custT="1"/>
      <dgm:spPr>
        <a:solidFill>
          <a:schemeClr val="bg1"/>
        </a:solidFill>
        <a:ln w="12700">
          <a:solidFill>
            <a:schemeClr val="bg1">
              <a:lumMod val="50000"/>
            </a:schemeClr>
          </a:solidFill>
        </a:ln>
      </dgm:spPr>
      <dgm:t>
        <a:bodyPr/>
        <a:lstStyle/>
        <a:p>
          <a:r>
            <a:rPr lang="da-DK" sz="1000" b="0" dirty="0" smtClean="0">
              <a:solidFill>
                <a:schemeClr val="accent1"/>
              </a:solidFill>
            </a:rPr>
            <a:t>Sekretariat &amp; HR</a:t>
          </a:r>
          <a:endParaRPr lang="da-DK" sz="1000" b="0" dirty="0">
            <a:solidFill>
              <a:schemeClr val="accent1"/>
            </a:solidFill>
          </a:endParaRPr>
        </a:p>
      </dgm:t>
    </dgm:pt>
    <dgm:pt modelId="{1406015F-6A7A-44DE-9B63-2FBFD2AD28FB}" type="parTrans" cxnId="{32DD9739-9E25-428B-A489-2FD8A75DF371}">
      <dgm:prSet/>
      <dgm:spPr/>
      <dgm:t>
        <a:bodyPr/>
        <a:lstStyle/>
        <a:p>
          <a:endParaRPr lang="da-DK" sz="1200"/>
        </a:p>
      </dgm:t>
    </dgm:pt>
    <dgm:pt modelId="{D28CF6A4-2D2A-48D7-A6BF-D7DF8ECD9590}" type="sibTrans" cxnId="{32DD9739-9E25-428B-A489-2FD8A75DF371}">
      <dgm:prSet/>
      <dgm:spPr/>
      <dgm:t>
        <a:bodyPr/>
        <a:lstStyle/>
        <a:p>
          <a:endParaRPr lang="da-DK" sz="1200"/>
        </a:p>
      </dgm:t>
    </dgm:pt>
    <dgm:pt modelId="{4EE7A0ED-9209-4200-9B6D-F6BCCA4D2F5B}" type="asst">
      <dgm:prSet custT="1"/>
      <dgm:spPr>
        <a:solidFill>
          <a:schemeClr val="bg1"/>
        </a:solidFill>
        <a:ln w="12700">
          <a:solidFill>
            <a:schemeClr val="bg1">
              <a:lumMod val="50000"/>
            </a:schemeClr>
          </a:solidFill>
        </a:ln>
      </dgm:spPr>
      <dgm:t>
        <a:bodyPr/>
        <a:lstStyle/>
        <a:p>
          <a:r>
            <a:rPr lang="da-DK" sz="1000" b="0" dirty="0" smtClean="0">
              <a:solidFill>
                <a:schemeClr val="accent1"/>
              </a:solidFill>
            </a:rPr>
            <a:t>Kommunikation</a:t>
          </a:r>
          <a:endParaRPr lang="da-DK" sz="1000" b="0" dirty="0">
            <a:solidFill>
              <a:schemeClr val="accent1"/>
            </a:solidFill>
          </a:endParaRPr>
        </a:p>
      </dgm:t>
    </dgm:pt>
    <dgm:pt modelId="{540E97C5-FC4C-49F3-8B74-7A9115DBF5E5}" type="parTrans" cxnId="{ED80D8AC-4C1B-4F8C-9C45-F7A6456C2F16}">
      <dgm:prSet/>
      <dgm:spPr/>
      <dgm:t>
        <a:bodyPr/>
        <a:lstStyle/>
        <a:p>
          <a:endParaRPr lang="da-DK" sz="1200"/>
        </a:p>
      </dgm:t>
    </dgm:pt>
    <dgm:pt modelId="{2272534E-84A1-4316-8072-0A5BFB97D865}" type="sibTrans" cxnId="{ED80D8AC-4C1B-4F8C-9C45-F7A6456C2F16}">
      <dgm:prSet/>
      <dgm:spPr/>
      <dgm:t>
        <a:bodyPr/>
        <a:lstStyle/>
        <a:p>
          <a:endParaRPr lang="da-DK" sz="1200"/>
        </a:p>
      </dgm:t>
    </dgm:pt>
    <dgm:pt modelId="{393957BF-2258-488F-A585-E7A5984D5F22}">
      <dgm:prSet custT="1"/>
      <dgm:spPr>
        <a:solidFill>
          <a:schemeClr val="bg1"/>
        </a:solidFill>
        <a:ln w="12700">
          <a:solidFill>
            <a:schemeClr val="bg1">
              <a:lumMod val="50000"/>
            </a:schemeClr>
          </a:solidFill>
        </a:ln>
      </dgm:spPr>
      <dgm:t>
        <a:bodyPr/>
        <a:lstStyle/>
        <a:p>
          <a:r>
            <a:rPr lang="da-DK" sz="1000" b="0" dirty="0" smtClean="0">
              <a:solidFill>
                <a:schemeClr val="accent1"/>
              </a:solidFill>
            </a:rPr>
            <a:t>Planlægning &amp; Analyse</a:t>
          </a:r>
          <a:endParaRPr lang="da-DK" sz="1000" b="0" dirty="0">
            <a:solidFill>
              <a:schemeClr val="accent1"/>
            </a:solidFill>
          </a:endParaRPr>
        </a:p>
      </dgm:t>
    </dgm:pt>
    <dgm:pt modelId="{19E95551-D789-49BE-B138-A726E61A3FC4}" type="parTrans" cxnId="{DFC8CE87-6EF8-4A0B-A0D2-629E1B2868E7}">
      <dgm:prSet/>
      <dgm:spPr/>
      <dgm:t>
        <a:bodyPr/>
        <a:lstStyle/>
        <a:p>
          <a:endParaRPr lang="da-DK" sz="1200"/>
        </a:p>
      </dgm:t>
    </dgm:pt>
    <dgm:pt modelId="{42D74D50-26D2-46B7-A559-D063DC519BB8}" type="sibTrans" cxnId="{DFC8CE87-6EF8-4A0B-A0D2-629E1B2868E7}">
      <dgm:prSet/>
      <dgm:spPr/>
      <dgm:t>
        <a:bodyPr/>
        <a:lstStyle/>
        <a:p>
          <a:endParaRPr lang="da-DK" sz="1200"/>
        </a:p>
      </dgm:t>
    </dgm:pt>
    <dgm:pt modelId="{7316DDD9-5161-4B9A-958E-055F59796F2D}">
      <dgm:prSet custT="1"/>
      <dgm:spPr>
        <a:solidFill>
          <a:schemeClr val="bg1"/>
        </a:solidFill>
        <a:ln w="12700">
          <a:solidFill>
            <a:schemeClr val="bg1">
              <a:lumMod val="50000"/>
            </a:schemeClr>
          </a:solidFill>
        </a:ln>
      </dgm:spPr>
      <dgm:t>
        <a:bodyPr/>
        <a:lstStyle/>
        <a:p>
          <a:r>
            <a:rPr lang="da-DK" sz="1000" b="0" dirty="0" smtClean="0">
              <a:solidFill>
                <a:schemeClr val="accent1"/>
              </a:solidFill>
            </a:rPr>
            <a:t>Vejsektor &amp; Myndighed</a:t>
          </a:r>
          <a:endParaRPr lang="da-DK" sz="1000" b="0" dirty="0">
            <a:solidFill>
              <a:schemeClr val="accent1"/>
            </a:solidFill>
          </a:endParaRPr>
        </a:p>
      </dgm:t>
    </dgm:pt>
    <dgm:pt modelId="{3D520803-9F8D-48E6-B57F-D8CE89000DF3}" type="parTrans" cxnId="{B3B06300-9C89-4C82-89F3-C48DCB9DDA18}">
      <dgm:prSet/>
      <dgm:spPr/>
      <dgm:t>
        <a:bodyPr/>
        <a:lstStyle/>
        <a:p>
          <a:endParaRPr lang="da-DK" sz="1200"/>
        </a:p>
      </dgm:t>
    </dgm:pt>
    <dgm:pt modelId="{402D184D-B337-4017-A1FE-46E9D674BAEF}" type="sibTrans" cxnId="{B3B06300-9C89-4C82-89F3-C48DCB9DDA18}">
      <dgm:prSet/>
      <dgm:spPr/>
      <dgm:t>
        <a:bodyPr/>
        <a:lstStyle/>
        <a:p>
          <a:endParaRPr lang="da-DK" sz="1200"/>
        </a:p>
      </dgm:t>
    </dgm:pt>
    <dgm:pt modelId="{84D1F739-A531-4855-8A44-1779D6B0F1BF}">
      <dgm:prSet custT="1"/>
      <dgm:spPr>
        <a:solidFill>
          <a:schemeClr val="bg1"/>
        </a:solidFill>
        <a:ln w="12700">
          <a:solidFill>
            <a:schemeClr val="bg1">
              <a:lumMod val="50000"/>
            </a:schemeClr>
          </a:solidFill>
        </a:ln>
      </dgm:spPr>
      <dgm:t>
        <a:bodyPr/>
        <a:lstStyle/>
        <a:p>
          <a:r>
            <a:rPr lang="da-DK" sz="1000" b="0" dirty="0" smtClean="0">
              <a:solidFill>
                <a:schemeClr val="accent1"/>
              </a:solidFill>
            </a:rPr>
            <a:t>Areal &amp; Geodata</a:t>
          </a:r>
          <a:endParaRPr lang="da-DK" sz="1000" b="0" dirty="0">
            <a:solidFill>
              <a:schemeClr val="accent1"/>
            </a:solidFill>
          </a:endParaRPr>
        </a:p>
      </dgm:t>
    </dgm:pt>
    <dgm:pt modelId="{7F92BEB9-E4F9-4EB1-97A4-407A449F1672}" type="parTrans" cxnId="{2852A385-D749-4D3F-BF92-CE83D852CB4F}">
      <dgm:prSet/>
      <dgm:spPr/>
      <dgm:t>
        <a:bodyPr/>
        <a:lstStyle/>
        <a:p>
          <a:endParaRPr lang="da-DK" sz="1200"/>
        </a:p>
      </dgm:t>
    </dgm:pt>
    <dgm:pt modelId="{7D638121-2E85-471B-8389-19D77B6A68C2}" type="sibTrans" cxnId="{2852A385-D749-4D3F-BF92-CE83D852CB4F}">
      <dgm:prSet/>
      <dgm:spPr/>
      <dgm:t>
        <a:bodyPr/>
        <a:lstStyle/>
        <a:p>
          <a:endParaRPr lang="da-DK" sz="1200"/>
        </a:p>
      </dgm:t>
    </dgm:pt>
    <dgm:pt modelId="{A1D04079-3C78-4448-B35D-EEF74C95088A}">
      <dgm:prSet custT="1"/>
      <dgm:spPr>
        <a:solidFill>
          <a:schemeClr val="bg1"/>
        </a:solidFill>
        <a:ln w="12700">
          <a:solidFill>
            <a:schemeClr val="bg1">
              <a:lumMod val="50000"/>
            </a:schemeClr>
          </a:solidFill>
        </a:ln>
      </dgm:spPr>
      <dgm:t>
        <a:bodyPr/>
        <a:lstStyle/>
        <a:p>
          <a:r>
            <a:rPr lang="da-DK" sz="1000" b="0" dirty="0" smtClean="0">
              <a:solidFill>
                <a:schemeClr val="accent1"/>
              </a:solidFill>
            </a:rPr>
            <a:t>Trafikledelse</a:t>
          </a:r>
          <a:endParaRPr lang="da-DK" sz="1000" b="0" dirty="0">
            <a:solidFill>
              <a:schemeClr val="accent1"/>
            </a:solidFill>
          </a:endParaRPr>
        </a:p>
      </dgm:t>
    </dgm:pt>
    <dgm:pt modelId="{4D0C39A1-2B48-4E8C-8F0C-464905136670}" type="parTrans" cxnId="{BDB7CBDD-E1EF-4D8A-A537-25B662FE3763}">
      <dgm:prSet/>
      <dgm:spPr/>
      <dgm:t>
        <a:bodyPr/>
        <a:lstStyle/>
        <a:p>
          <a:endParaRPr lang="da-DK" sz="1200"/>
        </a:p>
      </dgm:t>
    </dgm:pt>
    <dgm:pt modelId="{7E62DE79-F63A-4038-8CC5-FE759E35B426}" type="sibTrans" cxnId="{BDB7CBDD-E1EF-4D8A-A537-25B662FE3763}">
      <dgm:prSet/>
      <dgm:spPr/>
      <dgm:t>
        <a:bodyPr/>
        <a:lstStyle/>
        <a:p>
          <a:endParaRPr lang="da-DK" sz="1200"/>
        </a:p>
      </dgm:t>
    </dgm:pt>
    <dgm:pt modelId="{A37AF09D-2DD2-493C-8715-022C095646F2}">
      <dgm:prSet custT="1"/>
      <dgm:spPr>
        <a:solidFill>
          <a:schemeClr val="bg1"/>
        </a:solidFill>
        <a:ln w="12700">
          <a:solidFill>
            <a:schemeClr val="bg1">
              <a:lumMod val="50000"/>
            </a:schemeClr>
          </a:solidFill>
        </a:ln>
      </dgm:spPr>
      <dgm:t>
        <a:bodyPr/>
        <a:lstStyle/>
        <a:p>
          <a:r>
            <a:rPr lang="da-DK" sz="1000" b="0" dirty="0" smtClean="0">
              <a:solidFill>
                <a:schemeClr val="accent1"/>
              </a:solidFill>
            </a:rPr>
            <a:t>Trafikafvikling</a:t>
          </a:r>
          <a:endParaRPr lang="da-DK" sz="1000" b="0" dirty="0">
            <a:solidFill>
              <a:schemeClr val="accent1"/>
            </a:solidFill>
          </a:endParaRPr>
        </a:p>
      </dgm:t>
    </dgm:pt>
    <dgm:pt modelId="{9F7DCFBF-E1DB-4AF9-BD0B-FBDD34EDF108}" type="parTrans" cxnId="{3C03E730-6CD2-4F89-B39E-1500C8BF80BC}">
      <dgm:prSet/>
      <dgm:spPr/>
      <dgm:t>
        <a:bodyPr/>
        <a:lstStyle/>
        <a:p>
          <a:endParaRPr lang="da-DK" sz="1200"/>
        </a:p>
      </dgm:t>
    </dgm:pt>
    <dgm:pt modelId="{79083A2E-A4FF-4F33-B310-AF6981C00C80}" type="sibTrans" cxnId="{3C03E730-6CD2-4F89-B39E-1500C8BF80BC}">
      <dgm:prSet/>
      <dgm:spPr/>
      <dgm:t>
        <a:bodyPr/>
        <a:lstStyle/>
        <a:p>
          <a:endParaRPr lang="da-DK" sz="1200"/>
        </a:p>
      </dgm:t>
    </dgm:pt>
    <dgm:pt modelId="{CFE28C64-EF0B-451B-ABBF-39BD7E9B97B4}">
      <dgm:prSet custT="1"/>
      <dgm:spPr>
        <a:solidFill>
          <a:schemeClr val="bg1"/>
        </a:solidFill>
        <a:ln w="12700">
          <a:solidFill>
            <a:schemeClr val="bg1">
              <a:lumMod val="50000"/>
            </a:schemeClr>
          </a:solidFill>
        </a:ln>
      </dgm:spPr>
      <dgm:t>
        <a:bodyPr/>
        <a:lstStyle/>
        <a:p>
          <a:r>
            <a:rPr lang="da-DK" sz="1000" b="0" dirty="0" smtClean="0">
              <a:solidFill>
                <a:schemeClr val="accent1"/>
              </a:solidFill>
            </a:rPr>
            <a:t>IT</a:t>
          </a:r>
          <a:endParaRPr lang="da-DK" sz="1000" b="0" dirty="0">
            <a:solidFill>
              <a:schemeClr val="accent1"/>
            </a:solidFill>
          </a:endParaRPr>
        </a:p>
      </dgm:t>
    </dgm:pt>
    <dgm:pt modelId="{6C85040B-C320-4A12-8F41-41921649B31A}" type="parTrans" cxnId="{20599C48-7DE1-439C-BF50-1C0E66148306}">
      <dgm:prSet/>
      <dgm:spPr/>
      <dgm:t>
        <a:bodyPr/>
        <a:lstStyle/>
        <a:p>
          <a:endParaRPr lang="da-DK" sz="1200"/>
        </a:p>
      </dgm:t>
    </dgm:pt>
    <dgm:pt modelId="{3110AF52-9109-490A-B895-4B6DD0A43D32}" type="sibTrans" cxnId="{20599C48-7DE1-439C-BF50-1C0E66148306}">
      <dgm:prSet/>
      <dgm:spPr/>
      <dgm:t>
        <a:bodyPr/>
        <a:lstStyle/>
        <a:p>
          <a:endParaRPr lang="da-DK" sz="1200"/>
        </a:p>
      </dgm:t>
    </dgm:pt>
    <dgm:pt modelId="{8E659764-7CD5-4C87-8F4A-4C63375DA170}">
      <dgm:prSet custT="1"/>
      <dgm:spPr>
        <a:solidFill>
          <a:schemeClr val="bg1"/>
        </a:solidFill>
        <a:ln w="12700">
          <a:solidFill>
            <a:schemeClr val="bg1">
              <a:lumMod val="50000"/>
            </a:schemeClr>
          </a:solidFill>
        </a:ln>
      </dgm:spPr>
      <dgm:t>
        <a:bodyPr/>
        <a:lstStyle/>
        <a:p>
          <a:r>
            <a:rPr lang="da-DK" sz="1000" b="0" i="1" dirty="0" smtClean="0">
              <a:solidFill>
                <a:schemeClr val="accent1"/>
              </a:solidFill>
            </a:rPr>
            <a:t>Intern Service</a:t>
          </a:r>
          <a:endParaRPr lang="da-DK" sz="1000" b="0" i="1" dirty="0">
            <a:solidFill>
              <a:schemeClr val="accent1"/>
            </a:solidFill>
          </a:endParaRPr>
        </a:p>
      </dgm:t>
    </dgm:pt>
    <dgm:pt modelId="{3AEA8625-5012-4649-B34C-461C98047F7B}" type="parTrans" cxnId="{36557EA5-D476-4B43-8AC9-A82A8A870D63}">
      <dgm:prSet/>
      <dgm:spPr/>
      <dgm:t>
        <a:bodyPr/>
        <a:lstStyle/>
        <a:p>
          <a:endParaRPr lang="da-DK" sz="1200"/>
        </a:p>
      </dgm:t>
    </dgm:pt>
    <dgm:pt modelId="{7482D4FC-9119-4569-A3A1-90515E8FD921}" type="sibTrans" cxnId="{36557EA5-D476-4B43-8AC9-A82A8A870D63}">
      <dgm:prSet/>
      <dgm:spPr/>
      <dgm:t>
        <a:bodyPr/>
        <a:lstStyle/>
        <a:p>
          <a:endParaRPr lang="da-DK" sz="1200"/>
        </a:p>
      </dgm:t>
    </dgm:pt>
    <dgm:pt modelId="{0B2F567D-3AC0-4B40-843C-E6537D4522F6}" type="asst">
      <dgm:prSet custT="1"/>
      <dgm:spPr>
        <a:solidFill>
          <a:schemeClr val="bg1"/>
        </a:solidFill>
        <a:ln>
          <a:solidFill>
            <a:schemeClr val="bg1"/>
          </a:solidFill>
        </a:ln>
      </dgm:spPr>
      <dgm:t>
        <a:bodyPr/>
        <a:lstStyle/>
        <a:p>
          <a:endParaRPr lang="da-DK" sz="1200" dirty="0">
            <a:solidFill>
              <a:schemeClr val="accent1"/>
            </a:solidFill>
          </a:endParaRPr>
        </a:p>
      </dgm:t>
    </dgm:pt>
    <dgm:pt modelId="{9B569761-8F90-4260-93A1-451116F66B8E}" type="parTrans" cxnId="{9BFD6C2B-F650-4F31-AF00-CF9A95C4412A}">
      <dgm:prSet/>
      <dgm:spPr>
        <a:ln>
          <a:solidFill>
            <a:schemeClr val="bg1"/>
          </a:solidFill>
        </a:ln>
      </dgm:spPr>
      <dgm:t>
        <a:bodyPr/>
        <a:lstStyle/>
        <a:p>
          <a:endParaRPr lang="da-DK" sz="2000"/>
        </a:p>
      </dgm:t>
    </dgm:pt>
    <dgm:pt modelId="{9C8FB2EC-F735-4DC1-9D77-8BD40A0313D6}" type="sibTrans" cxnId="{9BFD6C2B-F650-4F31-AF00-CF9A95C4412A}">
      <dgm:prSet/>
      <dgm:spPr/>
      <dgm:t>
        <a:bodyPr/>
        <a:lstStyle/>
        <a:p>
          <a:endParaRPr lang="da-DK" sz="2000"/>
        </a:p>
      </dgm:t>
    </dgm:pt>
    <dgm:pt modelId="{A606274F-01BF-4C19-89C4-329790D3951D}" type="asst">
      <dgm:prSet custT="1"/>
      <dgm:spPr>
        <a:solidFill>
          <a:schemeClr val="bg1"/>
        </a:solidFill>
        <a:ln>
          <a:solidFill>
            <a:schemeClr val="bg1"/>
          </a:solidFill>
        </a:ln>
      </dgm:spPr>
      <dgm:t>
        <a:bodyPr/>
        <a:lstStyle/>
        <a:p>
          <a:endParaRPr lang="da-DK" sz="1200" dirty="0">
            <a:solidFill>
              <a:schemeClr val="accent1"/>
            </a:solidFill>
          </a:endParaRPr>
        </a:p>
      </dgm:t>
    </dgm:pt>
    <dgm:pt modelId="{27273247-0D55-4881-8D9B-9D3CF14A744C}" type="parTrans" cxnId="{F646979A-5DE2-4E41-A939-5248123F6A18}">
      <dgm:prSet/>
      <dgm:spPr>
        <a:ln>
          <a:solidFill>
            <a:schemeClr val="bg1"/>
          </a:solidFill>
        </a:ln>
      </dgm:spPr>
      <dgm:t>
        <a:bodyPr/>
        <a:lstStyle/>
        <a:p>
          <a:endParaRPr lang="da-DK" sz="2000"/>
        </a:p>
      </dgm:t>
    </dgm:pt>
    <dgm:pt modelId="{2390224C-AD5C-4B2E-8AB5-C428235A47AF}" type="sibTrans" cxnId="{F646979A-5DE2-4E41-A939-5248123F6A18}">
      <dgm:prSet/>
      <dgm:spPr/>
      <dgm:t>
        <a:bodyPr/>
        <a:lstStyle/>
        <a:p>
          <a:endParaRPr lang="da-DK" sz="2000"/>
        </a:p>
      </dgm:t>
    </dgm:pt>
    <dgm:pt modelId="{19977BB2-10A2-40AB-83E6-90DE10C3BB1A}" type="asst">
      <dgm:prSet custT="1"/>
      <dgm:spPr>
        <a:solidFill>
          <a:schemeClr val="bg1"/>
        </a:solidFill>
        <a:ln w="12700">
          <a:solidFill>
            <a:schemeClr val="bg1">
              <a:lumMod val="50000"/>
            </a:schemeClr>
          </a:solidFill>
        </a:ln>
      </dgm:spPr>
      <dgm:t>
        <a:bodyPr/>
        <a:lstStyle/>
        <a:p>
          <a:r>
            <a:rPr lang="da-DK" sz="1000" b="0" dirty="0" smtClean="0">
              <a:solidFill>
                <a:srgbClr val="00B0F0"/>
              </a:solidFill>
            </a:rPr>
            <a:t>Indkøb</a:t>
          </a:r>
          <a:endParaRPr lang="da-DK" sz="1000" b="0" dirty="0">
            <a:solidFill>
              <a:srgbClr val="00B0F0"/>
            </a:solidFill>
          </a:endParaRPr>
        </a:p>
      </dgm:t>
    </dgm:pt>
    <dgm:pt modelId="{AF093C7C-B5A2-4DD3-81F3-7EC04AF2AF86}" type="parTrans" cxnId="{2A4A0F64-88BE-403C-B22B-221249DC3261}">
      <dgm:prSet/>
      <dgm:spPr>
        <a:ln>
          <a:solidFill>
            <a:schemeClr val="accent1"/>
          </a:solidFill>
        </a:ln>
      </dgm:spPr>
      <dgm:t>
        <a:bodyPr/>
        <a:lstStyle/>
        <a:p>
          <a:endParaRPr lang="da-DK" sz="2000"/>
        </a:p>
      </dgm:t>
    </dgm:pt>
    <dgm:pt modelId="{CC4F2579-AF60-41B0-A42F-9C9464F1562D}" type="sibTrans" cxnId="{2A4A0F64-88BE-403C-B22B-221249DC3261}">
      <dgm:prSet/>
      <dgm:spPr/>
      <dgm:t>
        <a:bodyPr/>
        <a:lstStyle/>
        <a:p>
          <a:endParaRPr lang="da-DK" sz="2000"/>
        </a:p>
      </dgm:t>
    </dgm:pt>
    <dgm:pt modelId="{235D3600-3521-4FF4-9FE1-05EBAD8EDB17}">
      <dgm:prSet custT="1"/>
      <dgm:spPr>
        <a:solidFill>
          <a:schemeClr val="bg1"/>
        </a:solidFill>
        <a:ln w="12700">
          <a:solidFill>
            <a:schemeClr val="bg1">
              <a:lumMod val="50000"/>
            </a:schemeClr>
          </a:solidFill>
        </a:ln>
      </dgm:spPr>
      <dgm:t>
        <a:bodyPr/>
        <a:lstStyle/>
        <a:p>
          <a:r>
            <a:rPr lang="da-DK" sz="1000" b="0" dirty="0" smtClean="0">
              <a:solidFill>
                <a:schemeClr val="accent1"/>
              </a:solidFill>
            </a:rPr>
            <a:t>Anlæg</a:t>
          </a:r>
          <a:endParaRPr lang="da-DK" sz="1000" b="0" dirty="0">
            <a:solidFill>
              <a:schemeClr val="accent1"/>
            </a:solidFill>
          </a:endParaRPr>
        </a:p>
      </dgm:t>
    </dgm:pt>
    <dgm:pt modelId="{D81B2173-1CDE-4310-A96E-63B0CB5E3DE8}" type="parTrans" cxnId="{DAC9A187-0D7E-4078-B950-8E2367E889DB}">
      <dgm:prSet/>
      <dgm:spPr/>
      <dgm:t>
        <a:bodyPr/>
        <a:lstStyle/>
        <a:p>
          <a:endParaRPr lang="da-DK"/>
        </a:p>
      </dgm:t>
    </dgm:pt>
    <dgm:pt modelId="{EACC682A-E878-4F91-9B13-B83D98766D09}" type="sibTrans" cxnId="{DAC9A187-0D7E-4078-B950-8E2367E889DB}">
      <dgm:prSet/>
      <dgm:spPr/>
      <dgm:t>
        <a:bodyPr/>
        <a:lstStyle/>
        <a:p>
          <a:endParaRPr lang="da-DK"/>
        </a:p>
      </dgm:t>
    </dgm:pt>
    <dgm:pt modelId="{0351FF1B-A8F0-44BD-BDB5-E431C80383FC}">
      <dgm:prSet custT="1"/>
      <dgm:spPr>
        <a:solidFill>
          <a:schemeClr val="bg1"/>
        </a:solidFill>
        <a:ln w="12700">
          <a:solidFill>
            <a:schemeClr val="bg1">
              <a:lumMod val="50000"/>
            </a:schemeClr>
          </a:solidFill>
        </a:ln>
      </dgm:spPr>
      <dgm:t>
        <a:bodyPr/>
        <a:lstStyle/>
        <a:p>
          <a:r>
            <a:rPr lang="da-DK" sz="1000" b="0" dirty="0" smtClean="0">
              <a:solidFill>
                <a:schemeClr val="accent1"/>
              </a:solidFill>
            </a:rPr>
            <a:t>Drift &amp; Vedligehold</a:t>
          </a:r>
          <a:endParaRPr lang="da-DK" sz="1000" b="0" dirty="0">
            <a:solidFill>
              <a:schemeClr val="accent1"/>
            </a:solidFill>
          </a:endParaRPr>
        </a:p>
      </dgm:t>
    </dgm:pt>
    <dgm:pt modelId="{CD77D865-08FA-4749-BDCF-B7D9CF018E1A}" type="parTrans" cxnId="{438B102F-F096-4660-926F-860D3AA14267}">
      <dgm:prSet/>
      <dgm:spPr/>
      <dgm:t>
        <a:bodyPr/>
        <a:lstStyle/>
        <a:p>
          <a:endParaRPr lang="da-DK"/>
        </a:p>
      </dgm:t>
    </dgm:pt>
    <dgm:pt modelId="{6EB6D798-4786-4CD9-976D-8089AA100AA5}" type="sibTrans" cxnId="{438B102F-F096-4660-926F-860D3AA14267}">
      <dgm:prSet/>
      <dgm:spPr/>
      <dgm:t>
        <a:bodyPr/>
        <a:lstStyle/>
        <a:p>
          <a:endParaRPr lang="da-DK"/>
        </a:p>
      </dgm:t>
    </dgm:pt>
    <dgm:pt modelId="{07F370F8-2A99-4D29-9023-36F3A87070EB}">
      <dgm:prSet custT="1"/>
      <dgm:spPr>
        <a:solidFill>
          <a:schemeClr val="bg1"/>
        </a:solidFill>
        <a:ln w="12700">
          <a:solidFill>
            <a:schemeClr val="bg1">
              <a:lumMod val="50000"/>
            </a:schemeClr>
          </a:solidFill>
        </a:ln>
      </dgm:spPr>
      <dgm:t>
        <a:bodyPr/>
        <a:lstStyle/>
        <a:p>
          <a:r>
            <a:rPr lang="da-DK" sz="1000" b="0" dirty="0" smtClean="0">
              <a:solidFill>
                <a:schemeClr val="accent1"/>
              </a:solidFill>
            </a:rPr>
            <a:t>Befæstelser, Bygværker &amp; Målinger</a:t>
          </a:r>
          <a:endParaRPr lang="da-DK" sz="1000" b="0" dirty="0">
            <a:solidFill>
              <a:schemeClr val="accent1"/>
            </a:solidFill>
          </a:endParaRPr>
        </a:p>
      </dgm:t>
    </dgm:pt>
    <dgm:pt modelId="{E8708711-4EAC-498B-8B16-C4C5C7A4180E}" type="parTrans" cxnId="{B6AA5F54-DB31-4FFA-B171-4D9FB0422D70}">
      <dgm:prSet/>
      <dgm:spPr>
        <a:ln>
          <a:solidFill>
            <a:schemeClr val="accent1"/>
          </a:solidFill>
        </a:ln>
      </dgm:spPr>
      <dgm:t>
        <a:bodyPr/>
        <a:lstStyle/>
        <a:p>
          <a:endParaRPr lang="da-DK"/>
        </a:p>
      </dgm:t>
    </dgm:pt>
    <dgm:pt modelId="{82778B0E-3976-4D7A-9FF0-C3625F5C100F}" type="sibTrans" cxnId="{B6AA5F54-DB31-4FFA-B171-4D9FB0422D70}">
      <dgm:prSet/>
      <dgm:spPr/>
      <dgm:t>
        <a:bodyPr/>
        <a:lstStyle/>
        <a:p>
          <a:endParaRPr lang="da-DK"/>
        </a:p>
      </dgm:t>
    </dgm:pt>
    <dgm:pt modelId="{A5B3C152-6FF0-42A0-A354-CAD74CB1BDB5}">
      <dgm:prSet custT="1"/>
      <dgm:spPr>
        <a:solidFill>
          <a:schemeClr val="bg1"/>
        </a:solidFill>
        <a:ln w="12700">
          <a:solidFill>
            <a:schemeClr val="bg1">
              <a:lumMod val="50000"/>
            </a:schemeClr>
          </a:solidFill>
        </a:ln>
      </dgm:spPr>
      <dgm:t>
        <a:bodyPr/>
        <a:lstStyle/>
        <a:p>
          <a:r>
            <a:rPr lang="da-DK" sz="1000" b="0" dirty="0" smtClean="0">
              <a:solidFill>
                <a:schemeClr val="accent1"/>
              </a:solidFill>
            </a:rPr>
            <a:t>Projekt &amp; Vejteknik</a:t>
          </a:r>
          <a:endParaRPr lang="da-DK" sz="1000" b="0" dirty="0">
            <a:solidFill>
              <a:schemeClr val="accent1"/>
            </a:solidFill>
          </a:endParaRPr>
        </a:p>
      </dgm:t>
    </dgm:pt>
    <dgm:pt modelId="{8B758E7F-8B6C-450C-BC86-4820D572299F}" type="parTrans" cxnId="{6C51E0D8-16A0-4D54-A4A0-E8F2F1EBABBD}">
      <dgm:prSet/>
      <dgm:spPr/>
      <dgm:t>
        <a:bodyPr/>
        <a:lstStyle/>
        <a:p>
          <a:endParaRPr lang="da-DK"/>
        </a:p>
      </dgm:t>
    </dgm:pt>
    <dgm:pt modelId="{5F151B8D-81BE-4455-B23F-7F07C6D360C0}" type="sibTrans" cxnId="{6C51E0D8-16A0-4D54-A4A0-E8F2F1EBABBD}">
      <dgm:prSet/>
      <dgm:spPr/>
      <dgm:t>
        <a:bodyPr/>
        <a:lstStyle/>
        <a:p>
          <a:endParaRPr lang="da-DK"/>
        </a:p>
      </dgm:t>
    </dgm:pt>
    <dgm:pt modelId="{592D5676-E190-49E8-9E32-478DAE83E8D6}">
      <dgm:prSet custT="1"/>
      <dgm:spPr>
        <a:solidFill>
          <a:schemeClr val="bg1"/>
        </a:solidFill>
        <a:ln w="12700">
          <a:solidFill>
            <a:schemeClr val="bg1">
              <a:lumMod val="50000"/>
            </a:schemeClr>
          </a:solidFill>
        </a:ln>
      </dgm:spPr>
      <dgm:t>
        <a:bodyPr/>
        <a:lstStyle/>
        <a:p>
          <a:r>
            <a:rPr lang="da-DK" sz="1000" b="0" dirty="0" smtClean="0">
              <a:solidFill>
                <a:schemeClr val="accent1"/>
              </a:solidFill>
            </a:rPr>
            <a:t>Økonomi</a:t>
          </a:r>
          <a:endParaRPr lang="da-DK" sz="1000" b="0" dirty="0">
            <a:solidFill>
              <a:schemeClr val="accent1"/>
            </a:solidFill>
          </a:endParaRPr>
        </a:p>
      </dgm:t>
    </dgm:pt>
    <dgm:pt modelId="{7C895AA2-268C-4BCD-8A19-804A116A3459}" type="parTrans" cxnId="{2CD6256B-8F1A-4D23-8996-916D0754D1E4}">
      <dgm:prSet/>
      <dgm:spPr/>
      <dgm:t>
        <a:bodyPr/>
        <a:lstStyle/>
        <a:p>
          <a:endParaRPr lang="da-DK"/>
        </a:p>
      </dgm:t>
    </dgm:pt>
    <dgm:pt modelId="{5E8E54E0-98A2-44D6-B21B-956F2134E841}" type="sibTrans" cxnId="{2CD6256B-8F1A-4D23-8996-916D0754D1E4}">
      <dgm:prSet/>
      <dgm:spPr/>
      <dgm:t>
        <a:bodyPr/>
        <a:lstStyle/>
        <a:p>
          <a:endParaRPr lang="da-DK"/>
        </a:p>
      </dgm:t>
    </dgm:pt>
    <dgm:pt modelId="{CBE064C9-E0EA-4776-B098-C03FAED0C48D}">
      <dgm:prSet custT="1"/>
      <dgm:spPr>
        <a:solidFill>
          <a:schemeClr val="bg1"/>
        </a:solidFill>
        <a:ln w="12700">
          <a:solidFill>
            <a:schemeClr val="bg1">
              <a:lumMod val="50000"/>
            </a:schemeClr>
          </a:solidFill>
        </a:ln>
      </dgm:spPr>
      <dgm:t>
        <a:bodyPr/>
        <a:lstStyle/>
        <a:p>
          <a:r>
            <a:rPr lang="da-DK" sz="1000" b="0" smtClean="0">
              <a:solidFill>
                <a:schemeClr val="accent1"/>
              </a:solidFill>
            </a:rPr>
            <a:t>Entreprisestyring</a:t>
          </a:r>
          <a:endParaRPr lang="da-DK" sz="1000" b="0" dirty="0">
            <a:solidFill>
              <a:schemeClr val="accent1"/>
            </a:solidFill>
          </a:endParaRPr>
        </a:p>
      </dgm:t>
    </dgm:pt>
    <dgm:pt modelId="{9B9CAE32-1EBD-46B7-88DD-386028CEB55F}" type="sibTrans" cxnId="{CAB15864-2F57-46A1-A868-5F644570B1CB}">
      <dgm:prSet/>
      <dgm:spPr/>
      <dgm:t>
        <a:bodyPr/>
        <a:lstStyle/>
        <a:p>
          <a:endParaRPr lang="da-DK"/>
        </a:p>
      </dgm:t>
    </dgm:pt>
    <dgm:pt modelId="{A1E5CCB0-24A3-404B-BB7F-D3F99FA82A66}" type="parTrans" cxnId="{CAB15864-2F57-46A1-A868-5F644570B1CB}">
      <dgm:prSet/>
      <dgm:spPr/>
      <dgm:t>
        <a:bodyPr/>
        <a:lstStyle/>
        <a:p>
          <a:endParaRPr lang="da-DK"/>
        </a:p>
      </dgm:t>
    </dgm:pt>
    <dgm:pt modelId="{EF5C7CDC-7D06-45EF-827D-0C35759D7A3B}" type="pres">
      <dgm:prSet presAssocID="{18D3E69F-AEE6-4DA7-BFC7-CB0E4E0D05F5}" presName="hierChild1" presStyleCnt="0">
        <dgm:presLayoutVars>
          <dgm:orgChart val="1"/>
          <dgm:chPref val="1"/>
          <dgm:dir/>
          <dgm:animOne val="branch"/>
          <dgm:animLvl val="lvl"/>
          <dgm:resizeHandles/>
        </dgm:presLayoutVars>
      </dgm:prSet>
      <dgm:spPr/>
      <dgm:t>
        <a:bodyPr/>
        <a:lstStyle/>
        <a:p>
          <a:endParaRPr lang="da-DK"/>
        </a:p>
      </dgm:t>
    </dgm:pt>
    <dgm:pt modelId="{4622E1EB-1232-4DAA-B022-A1950361BCEE}" type="pres">
      <dgm:prSet presAssocID="{CCED150E-F871-4E8A-B745-7105D52A14D0}" presName="hierRoot1" presStyleCnt="0">
        <dgm:presLayoutVars>
          <dgm:hierBranch val="init"/>
        </dgm:presLayoutVars>
      </dgm:prSet>
      <dgm:spPr/>
    </dgm:pt>
    <dgm:pt modelId="{400B88F5-FDEE-4459-9AFB-8C9BC891E20E}" type="pres">
      <dgm:prSet presAssocID="{CCED150E-F871-4E8A-B745-7105D52A14D0}" presName="rootComposite1" presStyleCnt="0"/>
      <dgm:spPr/>
    </dgm:pt>
    <dgm:pt modelId="{886DD13F-26E9-4DAB-8CC6-3FE5F4872D9F}" type="pres">
      <dgm:prSet presAssocID="{CCED150E-F871-4E8A-B745-7105D52A14D0}" presName="rootText1" presStyleLbl="node0" presStyleIdx="0" presStyleCnt="1" custScaleX="317706" custScaleY="197252">
        <dgm:presLayoutVars>
          <dgm:chPref val="3"/>
        </dgm:presLayoutVars>
      </dgm:prSet>
      <dgm:spPr/>
      <dgm:t>
        <a:bodyPr/>
        <a:lstStyle/>
        <a:p>
          <a:endParaRPr lang="da-DK"/>
        </a:p>
      </dgm:t>
    </dgm:pt>
    <dgm:pt modelId="{B2B8A761-225B-4AAC-B584-9AD525A01199}" type="pres">
      <dgm:prSet presAssocID="{CCED150E-F871-4E8A-B745-7105D52A14D0}" presName="rootConnector1" presStyleLbl="node1" presStyleIdx="0" presStyleCnt="0"/>
      <dgm:spPr/>
      <dgm:t>
        <a:bodyPr/>
        <a:lstStyle/>
        <a:p>
          <a:endParaRPr lang="da-DK"/>
        </a:p>
      </dgm:t>
    </dgm:pt>
    <dgm:pt modelId="{C2EF4083-5E01-43A8-A90C-D2FE50E2C0F2}" type="pres">
      <dgm:prSet presAssocID="{CCED150E-F871-4E8A-B745-7105D52A14D0}" presName="hierChild2" presStyleCnt="0"/>
      <dgm:spPr/>
    </dgm:pt>
    <dgm:pt modelId="{20C6B923-63DA-4C8D-9860-FFB8655F496A}" type="pres">
      <dgm:prSet presAssocID="{6F3B136C-4B57-4780-A5C5-E5A181E50371}" presName="Name37" presStyleLbl="parChTrans1D2" presStyleIdx="0" presStyleCnt="9"/>
      <dgm:spPr/>
      <dgm:t>
        <a:bodyPr/>
        <a:lstStyle/>
        <a:p>
          <a:endParaRPr lang="da-DK"/>
        </a:p>
      </dgm:t>
    </dgm:pt>
    <dgm:pt modelId="{3459B27C-F186-43D7-9D12-7EA38D36EABA}" type="pres">
      <dgm:prSet presAssocID="{CC4D294C-176E-4F0E-B9C0-97CE6FE7E3FF}" presName="hierRoot2" presStyleCnt="0">
        <dgm:presLayoutVars>
          <dgm:hierBranch val="init"/>
        </dgm:presLayoutVars>
      </dgm:prSet>
      <dgm:spPr/>
    </dgm:pt>
    <dgm:pt modelId="{38190DD4-7F81-45D9-8582-85FB10C4FBA8}" type="pres">
      <dgm:prSet presAssocID="{CC4D294C-176E-4F0E-B9C0-97CE6FE7E3FF}" presName="rootComposite" presStyleCnt="0"/>
      <dgm:spPr/>
    </dgm:pt>
    <dgm:pt modelId="{C72592D9-8DFF-4170-8621-50F92191E7F1}" type="pres">
      <dgm:prSet presAssocID="{CC4D294C-176E-4F0E-B9C0-97CE6FE7E3FF}" presName="rootText" presStyleLbl="node2" presStyleIdx="0" presStyleCnt="4" custScaleX="317706" custScaleY="197252" custLinFactY="-23281" custLinFactNeighborX="-50796" custLinFactNeighborY="-100000">
        <dgm:presLayoutVars>
          <dgm:chPref val="3"/>
        </dgm:presLayoutVars>
      </dgm:prSet>
      <dgm:spPr/>
      <dgm:t>
        <a:bodyPr/>
        <a:lstStyle/>
        <a:p>
          <a:endParaRPr lang="da-DK"/>
        </a:p>
      </dgm:t>
    </dgm:pt>
    <dgm:pt modelId="{C4D4E76B-F407-4142-B23F-7F82A073D7BA}" type="pres">
      <dgm:prSet presAssocID="{CC4D294C-176E-4F0E-B9C0-97CE6FE7E3FF}" presName="rootConnector" presStyleLbl="node2" presStyleIdx="0" presStyleCnt="4"/>
      <dgm:spPr/>
      <dgm:t>
        <a:bodyPr/>
        <a:lstStyle/>
        <a:p>
          <a:endParaRPr lang="da-DK"/>
        </a:p>
      </dgm:t>
    </dgm:pt>
    <dgm:pt modelId="{4907BEB1-1590-4D6D-A4DD-E1A4DB92F432}" type="pres">
      <dgm:prSet presAssocID="{CC4D294C-176E-4F0E-B9C0-97CE6FE7E3FF}" presName="hierChild4" presStyleCnt="0"/>
      <dgm:spPr/>
    </dgm:pt>
    <dgm:pt modelId="{F3789CA8-634A-40AB-A3ED-2EED473DA1C0}" type="pres">
      <dgm:prSet presAssocID="{19E95551-D789-49BE-B138-A726E61A3FC4}" presName="Name37" presStyleLbl="parChTrans1D3" presStyleIdx="0" presStyleCnt="13" custSzX="1332000" custSzY="396001"/>
      <dgm:spPr/>
      <dgm:t>
        <a:bodyPr/>
        <a:lstStyle/>
        <a:p>
          <a:endParaRPr lang="da-DK"/>
        </a:p>
      </dgm:t>
    </dgm:pt>
    <dgm:pt modelId="{E57FAD36-C0C4-4FA6-B354-C76F5E1A7622}" type="pres">
      <dgm:prSet presAssocID="{393957BF-2258-488F-A585-E7A5984D5F22}" presName="hierRoot2" presStyleCnt="0">
        <dgm:presLayoutVars>
          <dgm:hierBranch val="init"/>
        </dgm:presLayoutVars>
      </dgm:prSet>
      <dgm:spPr/>
    </dgm:pt>
    <dgm:pt modelId="{16545DBF-05D9-49BA-92B1-87BEEE73E70D}" type="pres">
      <dgm:prSet presAssocID="{393957BF-2258-488F-A585-E7A5984D5F22}" presName="rootComposite" presStyleCnt="0"/>
      <dgm:spPr/>
    </dgm:pt>
    <dgm:pt modelId="{F70C200D-70B9-4B02-A39E-050CC41F40CE}" type="pres">
      <dgm:prSet presAssocID="{393957BF-2258-488F-A585-E7A5984D5F22}" presName="rootText" presStyleLbl="node3" presStyleIdx="0" presStyleCnt="13" custScaleX="274241" custScaleY="163062" custLinFactY="-23740" custLinFactNeighborX="-31026" custLinFactNeighborY="-100000">
        <dgm:presLayoutVars>
          <dgm:chPref val="3"/>
        </dgm:presLayoutVars>
      </dgm:prSet>
      <dgm:spPr/>
      <dgm:t>
        <a:bodyPr/>
        <a:lstStyle/>
        <a:p>
          <a:endParaRPr lang="da-DK"/>
        </a:p>
      </dgm:t>
    </dgm:pt>
    <dgm:pt modelId="{5BA5557C-9074-4BBE-865D-BE8A09E803CD}" type="pres">
      <dgm:prSet presAssocID="{393957BF-2258-488F-A585-E7A5984D5F22}" presName="rootConnector" presStyleLbl="node3" presStyleIdx="0" presStyleCnt="13"/>
      <dgm:spPr/>
      <dgm:t>
        <a:bodyPr/>
        <a:lstStyle/>
        <a:p>
          <a:endParaRPr lang="da-DK"/>
        </a:p>
      </dgm:t>
    </dgm:pt>
    <dgm:pt modelId="{A765C32E-46E0-42F8-9D08-03AB82A9CCE7}" type="pres">
      <dgm:prSet presAssocID="{393957BF-2258-488F-A585-E7A5984D5F22}" presName="hierChild4" presStyleCnt="0"/>
      <dgm:spPr/>
    </dgm:pt>
    <dgm:pt modelId="{1FCD350C-4482-437E-9947-8C61CDB95FDE}" type="pres">
      <dgm:prSet presAssocID="{393957BF-2258-488F-A585-E7A5984D5F22}" presName="hierChild5" presStyleCnt="0"/>
      <dgm:spPr/>
    </dgm:pt>
    <dgm:pt modelId="{32586DD5-2423-41D0-8687-E284521DF659}" type="pres">
      <dgm:prSet presAssocID="{3D520803-9F8D-48E6-B57F-D8CE89000DF3}" presName="Name37" presStyleLbl="parChTrans1D3" presStyleIdx="1" presStyleCnt="13" custSzX="1332000" custSzY="396000"/>
      <dgm:spPr/>
      <dgm:t>
        <a:bodyPr/>
        <a:lstStyle/>
        <a:p>
          <a:endParaRPr lang="da-DK"/>
        </a:p>
      </dgm:t>
    </dgm:pt>
    <dgm:pt modelId="{989D0FE3-74DA-42C3-9337-9A340023F49C}" type="pres">
      <dgm:prSet presAssocID="{7316DDD9-5161-4B9A-958E-055F59796F2D}" presName="hierRoot2" presStyleCnt="0">
        <dgm:presLayoutVars>
          <dgm:hierBranch val="init"/>
        </dgm:presLayoutVars>
      </dgm:prSet>
      <dgm:spPr/>
    </dgm:pt>
    <dgm:pt modelId="{5B19CCA7-5473-40CC-9930-13FA5098C4C0}" type="pres">
      <dgm:prSet presAssocID="{7316DDD9-5161-4B9A-958E-055F59796F2D}" presName="rootComposite" presStyleCnt="0"/>
      <dgm:spPr/>
    </dgm:pt>
    <dgm:pt modelId="{5B187BE2-8357-4C97-9F66-7D25F684FB95}" type="pres">
      <dgm:prSet presAssocID="{7316DDD9-5161-4B9A-958E-055F59796F2D}" presName="rootText" presStyleLbl="node3" presStyleIdx="1" presStyleCnt="13" custScaleX="274241" custScaleY="163062" custLinFactY="-26444" custLinFactNeighborX="-31026" custLinFactNeighborY="-100000">
        <dgm:presLayoutVars>
          <dgm:chPref val="3"/>
        </dgm:presLayoutVars>
      </dgm:prSet>
      <dgm:spPr/>
      <dgm:t>
        <a:bodyPr/>
        <a:lstStyle/>
        <a:p>
          <a:endParaRPr lang="da-DK"/>
        </a:p>
      </dgm:t>
    </dgm:pt>
    <dgm:pt modelId="{CA968911-E014-45D3-8AF7-299BC92B8CE9}" type="pres">
      <dgm:prSet presAssocID="{7316DDD9-5161-4B9A-958E-055F59796F2D}" presName="rootConnector" presStyleLbl="node3" presStyleIdx="1" presStyleCnt="13"/>
      <dgm:spPr/>
      <dgm:t>
        <a:bodyPr/>
        <a:lstStyle/>
        <a:p>
          <a:endParaRPr lang="da-DK"/>
        </a:p>
      </dgm:t>
    </dgm:pt>
    <dgm:pt modelId="{DC4B0838-641B-4FF9-821A-E63309AE42CA}" type="pres">
      <dgm:prSet presAssocID="{7316DDD9-5161-4B9A-958E-055F59796F2D}" presName="hierChild4" presStyleCnt="0"/>
      <dgm:spPr/>
    </dgm:pt>
    <dgm:pt modelId="{FCD31C87-7F51-43C5-AC88-A17BB5C80A4C}" type="pres">
      <dgm:prSet presAssocID="{7316DDD9-5161-4B9A-958E-055F59796F2D}" presName="hierChild5" presStyleCnt="0"/>
      <dgm:spPr/>
    </dgm:pt>
    <dgm:pt modelId="{3A34608A-981C-4042-8D27-7AE8DEA1BDCD}" type="pres">
      <dgm:prSet presAssocID="{CC4D294C-176E-4F0E-B9C0-97CE6FE7E3FF}" presName="hierChild5" presStyleCnt="0"/>
      <dgm:spPr/>
    </dgm:pt>
    <dgm:pt modelId="{9EA2B342-373D-4E54-BED0-8BE6BEB314A5}" type="pres">
      <dgm:prSet presAssocID="{5C40FF2B-4950-4E95-9250-5DC602B34356}" presName="Name37" presStyleLbl="parChTrans1D2" presStyleIdx="1" presStyleCnt="9"/>
      <dgm:spPr/>
      <dgm:t>
        <a:bodyPr/>
        <a:lstStyle/>
        <a:p>
          <a:endParaRPr lang="da-DK"/>
        </a:p>
      </dgm:t>
    </dgm:pt>
    <dgm:pt modelId="{E7A51BF4-3E0D-4326-9B16-84AA4246B90F}" type="pres">
      <dgm:prSet presAssocID="{13C4B9B2-A6B1-4BAB-BA65-96781738136F}" presName="hierRoot2" presStyleCnt="0">
        <dgm:presLayoutVars>
          <dgm:hierBranch val="hang"/>
        </dgm:presLayoutVars>
      </dgm:prSet>
      <dgm:spPr/>
    </dgm:pt>
    <dgm:pt modelId="{271A3CCD-BDF7-4BB6-A219-EDFF8BC35776}" type="pres">
      <dgm:prSet presAssocID="{13C4B9B2-A6B1-4BAB-BA65-96781738136F}" presName="rootComposite" presStyleCnt="0"/>
      <dgm:spPr/>
    </dgm:pt>
    <dgm:pt modelId="{A23ADDDA-11D3-4918-8446-1901986C52B1}" type="pres">
      <dgm:prSet presAssocID="{13C4B9B2-A6B1-4BAB-BA65-96781738136F}" presName="rootText" presStyleLbl="node2" presStyleIdx="1" presStyleCnt="4" custScaleX="317706" custScaleY="197252" custLinFactY="-23281" custLinFactNeighborX="-23910" custLinFactNeighborY="-100000">
        <dgm:presLayoutVars>
          <dgm:chPref val="3"/>
        </dgm:presLayoutVars>
      </dgm:prSet>
      <dgm:spPr/>
      <dgm:t>
        <a:bodyPr/>
        <a:lstStyle/>
        <a:p>
          <a:endParaRPr lang="da-DK"/>
        </a:p>
      </dgm:t>
    </dgm:pt>
    <dgm:pt modelId="{65972B0B-4C78-4308-9A75-5170C7B47608}" type="pres">
      <dgm:prSet presAssocID="{13C4B9B2-A6B1-4BAB-BA65-96781738136F}" presName="rootConnector" presStyleLbl="node2" presStyleIdx="1" presStyleCnt="4"/>
      <dgm:spPr/>
      <dgm:t>
        <a:bodyPr/>
        <a:lstStyle/>
        <a:p>
          <a:endParaRPr lang="da-DK"/>
        </a:p>
      </dgm:t>
    </dgm:pt>
    <dgm:pt modelId="{D9A91F8B-7FBE-4E73-BD3A-16D91A1F8131}" type="pres">
      <dgm:prSet presAssocID="{13C4B9B2-A6B1-4BAB-BA65-96781738136F}" presName="hierChild4" presStyleCnt="0"/>
      <dgm:spPr/>
    </dgm:pt>
    <dgm:pt modelId="{25322C56-DC29-49E4-801E-75885579351C}" type="pres">
      <dgm:prSet presAssocID="{D81B2173-1CDE-4310-A96E-63B0CB5E3DE8}" presName="Name48" presStyleLbl="parChTrans1D3" presStyleIdx="2" presStyleCnt="13" custSzX="1332000" custSzY="396000"/>
      <dgm:spPr/>
      <dgm:t>
        <a:bodyPr/>
        <a:lstStyle/>
        <a:p>
          <a:endParaRPr lang="da-DK"/>
        </a:p>
      </dgm:t>
    </dgm:pt>
    <dgm:pt modelId="{F460887A-822C-4AA3-86EC-4066B91DEBE4}" type="pres">
      <dgm:prSet presAssocID="{235D3600-3521-4FF4-9FE1-05EBAD8EDB17}" presName="hierRoot2" presStyleCnt="0">
        <dgm:presLayoutVars>
          <dgm:hierBranch val="init"/>
        </dgm:presLayoutVars>
      </dgm:prSet>
      <dgm:spPr/>
    </dgm:pt>
    <dgm:pt modelId="{97004F1C-BD1A-4FE9-8E4F-D42A94535DA6}" type="pres">
      <dgm:prSet presAssocID="{235D3600-3521-4FF4-9FE1-05EBAD8EDB17}" presName="rootComposite" presStyleCnt="0"/>
      <dgm:spPr/>
    </dgm:pt>
    <dgm:pt modelId="{1F877317-BD2E-4140-9EDB-7DD39D3BFB52}" type="pres">
      <dgm:prSet presAssocID="{235D3600-3521-4FF4-9FE1-05EBAD8EDB17}" presName="rootText" presStyleLbl="node3" presStyleIdx="2" presStyleCnt="13" custScaleX="274509" custScaleY="163222" custLinFactX="100000" custLinFactY="-34792" custLinFactNeighborX="176985" custLinFactNeighborY="-100000">
        <dgm:presLayoutVars>
          <dgm:chPref val="3"/>
        </dgm:presLayoutVars>
      </dgm:prSet>
      <dgm:spPr/>
      <dgm:t>
        <a:bodyPr/>
        <a:lstStyle/>
        <a:p>
          <a:endParaRPr lang="da-DK"/>
        </a:p>
      </dgm:t>
    </dgm:pt>
    <dgm:pt modelId="{7029E056-88D3-4170-AEEC-E98BF502DFAC}" type="pres">
      <dgm:prSet presAssocID="{235D3600-3521-4FF4-9FE1-05EBAD8EDB17}" presName="rootConnector" presStyleLbl="node3" presStyleIdx="2" presStyleCnt="13"/>
      <dgm:spPr/>
      <dgm:t>
        <a:bodyPr/>
        <a:lstStyle/>
        <a:p>
          <a:endParaRPr lang="da-DK"/>
        </a:p>
      </dgm:t>
    </dgm:pt>
    <dgm:pt modelId="{5F391F34-57F5-41A7-BA29-3179ED263147}" type="pres">
      <dgm:prSet presAssocID="{235D3600-3521-4FF4-9FE1-05EBAD8EDB17}" presName="hierChild4" presStyleCnt="0"/>
      <dgm:spPr/>
    </dgm:pt>
    <dgm:pt modelId="{E0011E97-56E1-4FF9-86DB-279018837A7F}" type="pres">
      <dgm:prSet presAssocID="{235D3600-3521-4FF4-9FE1-05EBAD8EDB17}" presName="hierChild5" presStyleCnt="0"/>
      <dgm:spPr/>
    </dgm:pt>
    <dgm:pt modelId="{D193BE99-6305-4598-8E37-5FD2EDA26AC5}" type="pres">
      <dgm:prSet presAssocID="{7F92BEB9-E4F9-4EB1-97A4-407A449F1672}" presName="Name48" presStyleLbl="parChTrans1D3" presStyleIdx="3" presStyleCnt="13" custSzX="1332000" custSzY="396000"/>
      <dgm:spPr/>
      <dgm:t>
        <a:bodyPr/>
        <a:lstStyle/>
        <a:p>
          <a:endParaRPr lang="da-DK"/>
        </a:p>
      </dgm:t>
    </dgm:pt>
    <dgm:pt modelId="{FD99680D-D3CC-4805-B7F9-D784B53B8D40}" type="pres">
      <dgm:prSet presAssocID="{84D1F739-A531-4855-8A44-1779D6B0F1BF}" presName="hierRoot2" presStyleCnt="0">
        <dgm:presLayoutVars>
          <dgm:hierBranch val="init"/>
        </dgm:presLayoutVars>
      </dgm:prSet>
      <dgm:spPr/>
    </dgm:pt>
    <dgm:pt modelId="{B11BC21B-4171-4E81-9453-6C17D5AC033A}" type="pres">
      <dgm:prSet presAssocID="{84D1F739-A531-4855-8A44-1779D6B0F1BF}" presName="rootComposite" presStyleCnt="0"/>
      <dgm:spPr/>
    </dgm:pt>
    <dgm:pt modelId="{BBADB8F0-3E8E-417F-8904-E9F23B774012}" type="pres">
      <dgm:prSet presAssocID="{84D1F739-A531-4855-8A44-1779D6B0F1BF}" presName="rootText" presStyleLbl="node3" presStyleIdx="3" presStyleCnt="13" custScaleX="274509" custScaleY="163222" custLinFactX="-127609" custLinFactY="-34792" custLinFactNeighborX="-200000" custLinFactNeighborY="-100000">
        <dgm:presLayoutVars>
          <dgm:chPref val="3"/>
        </dgm:presLayoutVars>
      </dgm:prSet>
      <dgm:spPr/>
      <dgm:t>
        <a:bodyPr/>
        <a:lstStyle/>
        <a:p>
          <a:endParaRPr lang="da-DK"/>
        </a:p>
      </dgm:t>
    </dgm:pt>
    <dgm:pt modelId="{6D566900-E14E-4770-ABD4-A19A348EEB5C}" type="pres">
      <dgm:prSet presAssocID="{84D1F739-A531-4855-8A44-1779D6B0F1BF}" presName="rootConnector" presStyleLbl="node3" presStyleIdx="3" presStyleCnt="13"/>
      <dgm:spPr/>
      <dgm:t>
        <a:bodyPr/>
        <a:lstStyle/>
        <a:p>
          <a:endParaRPr lang="da-DK"/>
        </a:p>
      </dgm:t>
    </dgm:pt>
    <dgm:pt modelId="{184A4141-B258-4DA7-AC9C-C97101A3082D}" type="pres">
      <dgm:prSet presAssocID="{84D1F739-A531-4855-8A44-1779D6B0F1BF}" presName="hierChild4" presStyleCnt="0"/>
      <dgm:spPr/>
    </dgm:pt>
    <dgm:pt modelId="{627810A5-9708-418D-A08B-F43804004C11}" type="pres">
      <dgm:prSet presAssocID="{84D1F739-A531-4855-8A44-1779D6B0F1BF}" presName="hierChild5" presStyleCnt="0"/>
      <dgm:spPr/>
    </dgm:pt>
    <dgm:pt modelId="{3B5A9BF7-FC6A-4526-8FB6-9D3E52C0A96E}" type="pres">
      <dgm:prSet presAssocID="{8B758E7F-8B6C-450C-BC86-4820D572299F}" presName="Name48" presStyleLbl="parChTrans1D3" presStyleIdx="4" presStyleCnt="13" custSzX="1332000" custSzY="396000"/>
      <dgm:spPr/>
      <dgm:t>
        <a:bodyPr/>
        <a:lstStyle/>
        <a:p>
          <a:endParaRPr lang="da-DK"/>
        </a:p>
      </dgm:t>
    </dgm:pt>
    <dgm:pt modelId="{7478BB2F-292C-4107-8D71-E26B747087B1}" type="pres">
      <dgm:prSet presAssocID="{A5B3C152-6FF0-42A0-A354-CAD74CB1BDB5}" presName="hierRoot2" presStyleCnt="0">
        <dgm:presLayoutVars>
          <dgm:hierBranch val="init"/>
        </dgm:presLayoutVars>
      </dgm:prSet>
      <dgm:spPr/>
    </dgm:pt>
    <dgm:pt modelId="{A0D1303E-9551-437C-88AB-121E6850BD3C}" type="pres">
      <dgm:prSet presAssocID="{A5B3C152-6FF0-42A0-A354-CAD74CB1BDB5}" presName="rootComposite" presStyleCnt="0"/>
      <dgm:spPr/>
    </dgm:pt>
    <dgm:pt modelId="{C8699FF6-F8E7-444D-A0F0-4BC051B47FFF}" type="pres">
      <dgm:prSet presAssocID="{A5B3C152-6FF0-42A0-A354-CAD74CB1BDB5}" presName="rootText" presStyleLbl="node3" presStyleIdx="4" presStyleCnt="13" custScaleX="274509" custScaleY="163222" custLinFactY="-33958" custLinFactNeighborX="-32100" custLinFactNeighborY="-100000">
        <dgm:presLayoutVars>
          <dgm:chPref val="3"/>
        </dgm:presLayoutVars>
      </dgm:prSet>
      <dgm:spPr/>
      <dgm:t>
        <a:bodyPr/>
        <a:lstStyle/>
        <a:p>
          <a:endParaRPr lang="da-DK"/>
        </a:p>
      </dgm:t>
    </dgm:pt>
    <dgm:pt modelId="{0017D6C1-04F4-4272-B1E0-FCFA9DAB2275}" type="pres">
      <dgm:prSet presAssocID="{A5B3C152-6FF0-42A0-A354-CAD74CB1BDB5}" presName="rootConnector" presStyleLbl="node3" presStyleIdx="4" presStyleCnt="13"/>
      <dgm:spPr/>
      <dgm:t>
        <a:bodyPr/>
        <a:lstStyle/>
        <a:p>
          <a:endParaRPr lang="da-DK"/>
        </a:p>
      </dgm:t>
    </dgm:pt>
    <dgm:pt modelId="{081F42C2-4009-4EE4-87DC-0A269D83D4B1}" type="pres">
      <dgm:prSet presAssocID="{A5B3C152-6FF0-42A0-A354-CAD74CB1BDB5}" presName="hierChild4" presStyleCnt="0"/>
      <dgm:spPr/>
    </dgm:pt>
    <dgm:pt modelId="{7C176043-D5AA-413E-A241-09881FA1C1D7}" type="pres">
      <dgm:prSet presAssocID="{A5B3C152-6FF0-42A0-A354-CAD74CB1BDB5}" presName="hierChild5" presStyleCnt="0"/>
      <dgm:spPr/>
    </dgm:pt>
    <dgm:pt modelId="{94A585F1-95C0-4D38-9DA6-736589E594AC}" type="pres">
      <dgm:prSet presAssocID="{CD77D865-08FA-4749-BDCF-B7D9CF018E1A}" presName="Name48" presStyleLbl="parChTrans1D3" presStyleIdx="5" presStyleCnt="13" custSzX="1332000" custSzY="396000"/>
      <dgm:spPr/>
      <dgm:t>
        <a:bodyPr/>
        <a:lstStyle/>
        <a:p>
          <a:endParaRPr lang="da-DK"/>
        </a:p>
      </dgm:t>
    </dgm:pt>
    <dgm:pt modelId="{9A382643-5C34-4795-AA21-2EF2A5117758}" type="pres">
      <dgm:prSet presAssocID="{0351FF1B-A8F0-44BD-BDB5-E431C80383FC}" presName="hierRoot2" presStyleCnt="0">
        <dgm:presLayoutVars>
          <dgm:hierBranch val="init"/>
        </dgm:presLayoutVars>
      </dgm:prSet>
      <dgm:spPr/>
    </dgm:pt>
    <dgm:pt modelId="{DEAE6DFD-F5E8-45F1-9CD9-819CCD84CBDB}" type="pres">
      <dgm:prSet presAssocID="{0351FF1B-A8F0-44BD-BDB5-E431C80383FC}" presName="rootComposite" presStyleCnt="0"/>
      <dgm:spPr/>
    </dgm:pt>
    <dgm:pt modelId="{41F94998-1752-4494-8B46-4426E1BBCC60}" type="pres">
      <dgm:prSet presAssocID="{0351FF1B-A8F0-44BD-BDB5-E431C80383FC}" presName="rootText" presStyleLbl="node3" presStyleIdx="5" presStyleCnt="13" custScaleX="274509" custScaleY="163222" custLinFactY="-33958" custLinFactNeighborX="-18524" custLinFactNeighborY="-100000">
        <dgm:presLayoutVars>
          <dgm:chPref val="3"/>
        </dgm:presLayoutVars>
      </dgm:prSet>
      <dgm:spPr/>
      <dgm:t>
        <a:bodyPr/>
        <a:lstStyle/>
        <a:p>
          <a:endParaRPr lang="da-DK"/>
        </a:p>
      </dgm:t>
    </dgm:pt>
    <dgm:pt modelId="{E59535E0-6EBA-4192-9F78-26F1C4BE91FB}" type="pres">
      <dgm:prSet presAssocID="{0351FF1B-A8F0-44BD-BDB5-E431C80383FC}" presName="rootConnector" presStyleLbl="node3" presStyleIdx="5" presStyleCnt="13"/>
      <dgm:spPr/>
      <dgm:t>
        <a:bodyPr/>
        <a:lstStyle/>
        <a:p>
          <a:endParaRPr lang="da-DK"/>
        </a:p>
      </dgm:t>
    </dgm:pt>
    <dgm:pt modelId="{D1390029-44D9-4BFD-936C-1B84358A90EB}" type="pres">
      <dgm:prSet presAssocID="{0351FF1B-A8F0-44BD-BDB5-E431C80383FC}" presName="hierChild4" presStyleCnt="0"/>
      <dgm:spPr/>
    </dgm:pt>
    <dgm:pt modelId="{D713ED7F-760F-4C8D-ADAC-704299A8CB80}" type="pres">
      <dgm:prSet presAssocID="{0351FF1B-A8F0-44BD-BDB5-E431C80383FC}" presName="hierChild5" presStyleCnt="0"/>
      <dgm:spPr/>
    </dgm:pt>
    <dgm:pt modelId="{4091776F-83A2-44AE-8694-DC29D7C10DB4}" type="pres">
      <dgm:prSet presAssocID="{E8708711-4EAC-498B-8B16-C4C5C7A4180E}" presName="Name48" presStyleLbl="parChTrans1D3" presStyleIdx="6" presStyleCnt="13" custSzX="1332000" custSzY="396000"/>
      <dgm:spPr/>
      <dgm:t>
        <a:bodyPr/>
        <a:lstStyle/>
        <a:p>
          <a:endParaRPr lang="da-DK"/>
        </a:p>
      </dgm:t>
    </dgm:pt>
    <dgm:pt modelId="{7F973B0B-6123-428F-8135-5DD74ED32A10}" type="pres">
      <dgm:prSet presAssocID="{07F370F8-2A99-4D29-9023-36F3A87070EB}" presName="hierRoot2" presStyleCnt="0">
        <dgm:presLayoutVars>
          <dgm:hierBranch val="init"/>
        </dgm:presLayoutVars>
      </dgm:prSet>
      <dgm:spPr/>
    </dgm:pt>
    <dgm:pt modelId="{52AC732C-CBA6-4062-B322-E52D16776D05}" type="pres">
      <dgm:prSet presAssocID="{07F370F8-2A99-4D29-9023-36F3A87070EB}" presName="rootComposite" presStyleCnt="0"/>
      <dgm:spPr/>
    </dgm:pt>
    <dgm:pt modelId="{49AAC8FF-478F-496D-95FE-3FCBAD6548B8}" type="pres">
      <dgm:prSet presAssocID="{07F370F8-2A99-4D29-9023-36F3A87070EB}" presName="rootText" presStyleLbl="node3" presStyleIdx="6" presStyleCnt="13" custScaleX="274509" custScaleY="163222" custLinFactY="-33123" custLinFactNeighborX="-32100" custLinFactNeighborY="-100000">
        <dgm:presLayoutVars>
          <dgm:chPref val="3"/>
        </dgm:presLayoutVars>
      </dgm:prSet>
      <dgm:spPr/>
      <dgm:t>
        <a:bodyPr/>
        <a:lstStyle/>
        <a:p>
          <a:endParaRPr lang="da-DK"/>
        </a:p>
      </dgm:t>
    </dgm:pt>
    <dgm:pt modelId="{08148AA3-8AEB-43BA-A003-4DFD0C5772AC}" type="pres">
      <dgm:prSet presAssocID="{07F370F8-2A99-4D29-9023-36F3A87070EB}" presName="rootConnector" presStyleLbl="node3" presStyleIdx="6" presStyleCnt="13"/>
      <dgm:spPr/>
      <dgm:t>
        <a:bodyPr/>
        <a:lstStyle/>
        <a:p>
          <a:endParaRPr lang="da-DK"/>
        </a:p>
      </dgm:t>
    </dgm:pt>
    <dgm:pt modelId="{90F17A9E-8BA0-46E2-91AB-4D633887875F}" type="pres">
      <dgm:prSet presAssocID="{07F370F8-2A99-4D29-9023-36F3A87070EB}" presName="hierChild4" presStyleCnt="0"/>
      <dgm:spPr/>
    </dgm:pt>
    <dgm:pt modelId="{FA24F743-329C-4AFE-81F2-E4CE37E92C13}" type="pres">
      <dgm:prSet presAssocID="{07F370F8-2A99-4D29-9023-36F3A87070EB}" presName="hierChild5" presStyleCnt="0"/>
      <dgm:spPr/>
    </dgm:pt>
    <dgm:pt modelId="{9DF45F9F-D85D-49E7-8867-96CD9A558F33}" type="pres">
      <dgm:prSet presAssocID="{A1E5CCB0-24A3-404B-BB7F-D3F99FA82A66}" presName="Name48" presStyleLbl="parChTrans1D3" presStyleIdx="7" presStyleCnt="13" custSzX="1332009" custSzY="396000"/>
      <dgm:spPr/>
      <dgm:t>
        <a:bodyPr/>
        <a:lstStyle/>
        <a:p>
          <a:endParaRPr lang="da-DK"/>
        </a:p>
      </dgm:t>
    </dgm:pt>
    <dgm:pt modelId="{6DEA8A89-92AB-45A3-A3A6-EA37AF7AB6D3}" type="pres">
      <dgm:prSet presAssocID="{CBE064C9-E0EA-4776-B098-C03FAED0C48D}" presName="hierRoot2" presStyleCnt="0">
        <dgm:presLayoutVars>
          <dgm:hierBranch val="init"/>
        </dgm:presLayoutVars>
      </dgm:prSet>
      <dgm:spPr/>
    </dgm:pt>
    <dgm:pt modelId="{EE6C9C7E-5EDB-470C-970F-10CA38D7CD00}" type="pres">
      <dgm:prSet presAssocID="{CBE064C9-E0EA-4776-B098-C03FAED0C48D}" presName="rootComposite" presStyleCnt="0"/>
      <dgm:spPr/>
    </dgm:pt>
    <dgm:pt modelId="{BA038600-A291-4662-9C25-F1415BE9F9DE}" type="pres">
      <dgm:prSet presAssocID="{CBE064C9-E0EA-4776-B098-C03FAED0C48D}" presName="rootText" presStyleLbl="node3" presStyleIdx="7" presStyleCnt="13" custScaleX="274509" custScaleY="163222" custLinFactX="-127609" custLinFactNeighborX="-200000" custLinFactNeighborY="72933">
        <dgm:presLayoutVars>
          <dgm:chPref val="3"/>
        </dgm:presLayoutVars>
      </dgm:prSet>
      <dgm:spPr/>
      <dgm:t>
        <a:bodyPr/>
        <a:lstStyle/>
        <a:p>
          <a:endParaRPr lang="da-DK"/>
        </a:p>
      </dgm:t>
    </dgm:pt>
    <dgm:pt modelId="{CC04505B-DF71-4896-AED6-FB6E002A1D0B}" type="pres">
      <dgm:prSet presAssocID="{CBE064C9-E0EA-4776-B098-C03FAED0C48D}" presName="rootConnector" presStyleLbl="node3" presStyleIdx="7" presStyleCnt="13"/>
      <dgm:spPr/>
      <dgm:t>
        <a:bodyPr/>
        <a:lstStyle/>
        <a:p>
          <a:endParaRPr lang="da-DK"/>
        </a:p>
      </dgm:t>
    </dgm:pt>
    <dgm:pt modelId="{50436E85-1852-470A-954B-97571F64143E}" type="pres">
      <dgm:prSet presAssocID="{CBE064C9-E0EA-4776-B098-C03FAED0C48D}" presName="hierChild4" presStyleCnt="0"/>
      <dgm:spPr/>
    </dgm:pt>
    <dgm:pt modelId="{9300484F-F69E-4542-9472-C71AB3F04525}" type="pres">
      <dgm:prSet presAssocID="{CBE064C9-E0EA-4776-B098-C03FAED0C48D}" presName="hierChild5" presStyleCnt="0"/>
      <dgm:spPr/>
    </dgm:pt>
    <dgm:pt modelId="{2E0729D7-04F7-4B30-BDC0-E11474EC6FB6}" type="pres">
      <dgm:prSet presAssocID="{13C4B9B2-A6B1-4BAB-BA65-96781738136F}" presName="hierChild5" presStyleCnt="0"/>
      <dgm:spPr/>
    </dgm:pt>
    <dgm:pt modelId="{DFA240AF-C127-4351-967B-418F5933BA50}" type="pres">
      <dgm:prSet presAssocID="{68915ECC-AEF4-4B7C-9D18-84D79537AE0F}" presName="Name37" presStyleLbl="parChTrans1D2" presStyleIdx="2" presStyleCnt="9"/>
      <dgm:spPr/>
      <dgm:t>
        <a:bodyPr/>
        <a:lstStyle/>
        <a:p>
          <a:endParaRPr lang="da-DK"/>
        </a:p>
      </dgm:t>
    </dgm:pt>
    <dgm:pt modelId="{086B0F14-F119-4883-8D51-8EA4A21B7B2C}" type="pres">
      <dgm:prSet presAssocID="{2393A4DD-C607-4BD6-A6B5-0395F92A24DB}" presName="hierRoot2" presStyleCnt="0">
        <dgm:presLayoutVars>
          <dgm:hierBranch val="init"/>
        </dgm:presLayoutVars>
      </dgm:prSet>
      <dgm:spPr/>
    </dgm:pt>
    <dgm:pt modelId="{5D9503BC-703C-4CC5-B72E-11368CA25176}" type="pres">
      <dgm:prSet presAssocID="{2393A4DD-C607-4BD6-A6B5-0395F92A24DB}" presName="rootComposite" presStyleCnt="0"/>
      <dgm:spPr/>
    </dgm:pt>
    <dgm:pt modelId="{B0E6200B-A994-416F-9287-42AA7AE6D440}" type="pres">
      <dgm:prSet presAssocID="{2393A4DD-C607-4BD6-A6B5-0395F92A24DB}" presName="rootText" presStyleLbl="node2" presStyleIdx="2" presStyleCnt="4" custScaleX="317706" custScaleY="197252" custLinFactY="-23281" custLinFactNeighborX="65856" custLinFactNeighborY="-100000">
        <dgm:presLayoutVars>
          <dgm:chPref val="3"/>
        </dgm:presLayoutVars>
      </dgm:prSet>
      <dgm:spPr/>
      <dgm:t>
        <a:bodyPr/>
        <a:lstStyle/>
        <a:p>
          <a:endParaRPr lang="da-DK"/>
        </a:p>
      </dgm:t>
    </dgm:pt>
    <dgm:pt modelId="{40C0815E-C6BA-49CC-9A48-57F4A627934B}" type="pres">
      <dgm:prSet presAssocID="{2393A4DD-C607-4BD6-A6B5-0395F92A24DB}" presName="rootConnector" presStyleLbl="node2" presStyleIdx="2" presStyleCnt="4"/>
      <dgm:spPr/>
      <dgm:t>
        <a:bodyPr/>
        <a:lstStyle/>
        <a:p>
          <a:endParaRPr lang="da-DK"/>
        </a:p>
      </dgm:t>
    </dgm:pt>
    <dgm:pt modelId="{FF97BFF6-D6F9-4FDA-9E0E-B612D6327D94}" type="pres">
      <dgm:prSet presAssocID="{2393A4DD-C607-4BD6-A6B5-0395F92A24DB}" presName="hierChild4" presStyleCnt="0"/>
      <dgm:spPr/>
    </dgm:pt>
    <dgm:pt modelId="{5FDA453F-3BED-43F9-9670-B1E236053FFF}" type="pres">
      <dgm:prSet presAssocID="{4D0C39A1-2B48-4E8C-8F0C-464905136670}" presName="Name37" presStyleLbl="parChTrans1D3" presStyleIdx="8" presStyleCnt="13" custSzX="1332000" custSzY="396001"/>
      <dgm:spPr/>
      <dgm:t>
        <a:bodyPr/>
        <a:lstStyle/>
        <a:p>
          <a:endParaRPr lang="da-DK"/>
        </a:p>
      </dgm:t>
    </dgm:pt>
    <dgm:pt modelId="{A8DA8AA6-DBA7-40BB-A607-40413614E9F9}" type="pres">
      <dgm:prSet presAssocID="{A1D04079-3C78-4448-B35D-EEF74C95088A}" presName="hierRoot2" presStyleCnt="0">
        <dgm:presLayoutVars>
          <dgm:hierBranch val="init"/>
        </dgm:presLayoutVars>
      </dgm:prSet>
      <dgm:spPr/>
    </dgm:pt>
    <dgm:pt modelId="{0A00D990-18AF-45C8-9A9D-AB718D7DF29E}" type="pres">
      <dgm:prSet presAssocID="{A1D04079-3C78-4448-B35D-EEF74C95088A}" presName="rootComposite" presStyleCnt="0"/>
      <dgm:spPr/>
    </dgm:pt>
    <dgm:pt modelId="{32172DD2-CEAF-4FF7-9CC3-D6E436BB9118}" type="pres">
      <dgm:prSet presAssocID="{A1D04079-3C78-4448-B35D-EEF74C95088A}" presName="rootText" presStyleLbl="node3" presStyleIdx="8" presStyleCnt="13" custScaleX="274241" custScaleY="163062" custLinFactY="-23281" custLinFactNeighborX="29716" custLinFactNeighborY="-100000">
        <dgm:presLayoutVars>
          <dgm:chPref val="3"/>
        </dgm:presLayoutVars>
      </dgm:prSet>
      <dgm:spPr/>
      <dgm:t>
        <a:bodyPr/>
        <a:lstStyle/>
        <a:p>
          <a:endParaRPr lang="da-DK"/>
        </a:p>
      </dgm:t>
    </dgm:pt>
    <dgm:pt modelId="{580FB529-30BF-4AFB-A8BA-230FE12BC7D0}" type="pres">
      <dgm:prSet presAssocID="{A1D04079-3C78-4448-B35D-EEF74C95088A}" presName="rootConnector" presStyleLbl="node3" presStyleIdx="8" presStyleCnt="13"/>
      <dgm:spPr/>
      <dgm:t>
        <a:bodyPr/>
        <a:lstStyle/>
        <a:p>
          <a:endParaRPr lang="da-DK"/>
        </a:p>
      </dgm:t>
    </dgm:pt>
    <dgm:pt modelId="{C33DA109-FF18-4809-8A74-95B1CC9EFC24}" type="pres">
      <dgm:prSet presAssocID="{A1D04079-3C78-4448-B35D-EEF74C95088A}" presName="hierChild4" presStyleCnt="0"/>
      <dgm:spPr/>
    </dgm:pt>
    <dgm:pt modelId="{58AA977F-11CE-4E09-AA79-22AE1F3E6FF6}" type="pres">
      <dgm:prSet presAssocID="{A1D04079-3C78-4448-B35D-EEF74C95088A}" presName="hierChild5" presStyleCnt="0"/>
      <dgm:spPr/>
    </dgm:pt>
    <dgm:pt modelId="{24D076F5-0BB9-493B-896D-BD48B9619AA6}" type="pres">
      <dgm:prSet presAssocID="{9F7DCFBF-E1DB-4AF9-BD0B-FBDD34EDF108}" presName="Name37" presStyleLbl="parChTrans1D3" presStyleIdx="9" presStyleCnt="13" custSzX="1332000" custSzY="396000"/>
      <dgm:spPr/>
      <dgm:t>
        <a:bodyPr/>
        <a:lstStyle/>
        <a:p>
          <a:endParaRPr lang="da-DK"/>
        </a:p>
      </dgm:t>
    </dgm:pt>
    <dgm:pt modelId="{374E55BE-F790-448A-96F4-1072ED7D2F56}" type="pres">
      <dgm:prSet presAssocID="{A37AF09D-2DD2-493C-8715-022C095646F2}" presName="hierRoot2" presStyleCnt="0">
        <dgm:presLayoutVars>
          <dgm:hierBranch val="init"/>
        </dgm:presLayoutVars>
      </dgm:prSet>
      <dgm:spPr/>
    </dgm:pt>
    <dgm:pt modelId="{2C5C398E-0F4B-4455-B2DF-F7681B824D22}" type="pres">
      <dgm:prSet presAssocID="{A37AF09D-2DD2-493C-8715-022C095646F2}" presName="rootComposite" presStyleCnt="0"/>
      <dgm:spPr/>
    </dgm:pt>
    <dgm:pt modelId="{293DBB0A-ECDE-46BD-AA4E-5FD72188CFB7}" type="pres">
      <dgm:prSet presAssocID="{A37AF09D-2DD2-493C-8715-022C095646F2}" presName="rootText" presStyleLbl="node3" presStyleIdx="9" presStyleCnt="13" custScaleX="274241" custScaleY="163062" custLinFactY="-23281" custLinFactNeighborX="29716" custLinFactNeighborY="-100000">
        <dgm:presLayoutVars>
          <dgm:chPref val="3"/>
        </dgm:presLayoutVars>
      </dgm:prSet>
      <dgm:spPr/>
      <dgm:t>
        <a:bodyPr/>
        <a:lstStyle/>
        <a:p>
          <a:endParaRPr lang="da-DK"/>
        </a:p>
      </dgm:t>
    </dgm:pt>
    <dgm:pt modelId="{43CC2660-ED09-435C-926E-B3302FFA170D}" type="pres">
      <dgm:prSet presAssocID="{A37AF09D-2DD2-493C-8715-022C095646F2}" presName="rootConnector" presStyleLbl="node3" presStyleIdx="9" presStyleCnt="13"/>
      <dgm:spPr/>
      <dgm:t>
        <a:bodyPr/>
        <a:lstStyle/>
        <a:p>
          <a:endParaRPr lang="da-DK"/>
        </a:p>
      </dgm:t>
    </dgm:pt>
    <dgm:pt modelId="{C7D439F4-5832-4B52-8579-7ED0B66FF44E}" type="pres">
      <dgm:prSet presAssocID="{A37AF09D-2DD2-493C-8715-022C095646F2}" presName="hierChild4" presStyleCnt="0"/>
      <dgm:spPr/>
    </dgm:pt>
    <dgm:pt modelId="{D0D31779-0DCF-4863-A98C-5800BE432957}" type="pres">
      <dgm:prSet presAssocID="{A37AF09D-2DD2-493C-8715-022C095646F2}" presName="hierChild5" presStyleCnt="0"/>
      <dgm:spPr/>
    </dgm:pt>
    <dgm:pt modelId="{6B652413-8EB2-4AA6-9DD5-779D9565125A}" type="pres">
      <dgm:prSet presAssocID="{2393A4DD-C607-4BD6-A6B5-0395F92A24DB}" presName="hierChild5" presStyleCnt="0"/>
      <dgm:spPr/>
    </dgm:pt>
    <dgm:pt modelId="{6BBFC5EA-CC8F-4B1E-B875-F2102A2108FC}" type="pres">
      <dgm:prSet presAssocID="{B89D81F4-C329-476D-B083-28C3257EC102}" presName="Name37" presStyleLbl="parChTrans1D2" presStyleIdx="3" presStyleCnt="9"/>
      <dgm:spPr/>
      <dgm:t>
        <a:bodyPr/>
        <a:lstStyle/>
        <a:p>
          <a:endParaRPr lang="da-DK"/>
        </a:p>
      </dgm:t>
    </dgm:pt>
    <dgm:pt modelId="{0471C69C-ED14-408C-9F7C-39DA8EBAA7D3}" type="pres">
      <dgm:prSet presAssocID="{CB002B5C-42FA-44E6-AA8E-7A9C0D8616B7}" presName="hierRoot2" presStyleCnt="0">
        <dgm:presLayoutVars>
          <dgm:hierBranch val="init"/>
        </dgm:presLayoutVars>
      </dgm:prSet>
      <dgm:spPr/>
    </dgm:pt>
    <dgm:pt modelId="{07829BE7-8E7E-47A6-A877-7CBE3E14202D}" type="pres">
      <dgm:prSet presAssocID="{CB002B5C-42FA-44E6-AA8E-7A9C0D8616B7}" presName="rootComposite" presStyleCnt="0"/>
      <dgm:spPr/>
    </dgm:pt>
    <dgm:pt modelId="{A0121CD5-90A2-4B9E-9384-FCE1889B3DC2}" type="pres">
      <dgm:prSet presAssocID="{CB002B5C-42FA-44E6-AA8E-7A9C0D8616B7}" presName="rootText" presStyleLbl="node2" presStyleIdx="3" presStyleCnt="4" custScaleX="317706" custScaleY="197252" custLinFactX="8051" custLinFactY="-23281" custLinFactNeighborX="100000" custLinFactNeighborY="-100000">
        <dgm:presLayoutVars>
          <dgm:chPref val="3"/>
        </dgm:presLayoutVars>
      </dgm:prSet>
      <dgm:spPr/>
      <dgm:t>
        <a:bodyPr/>
        <a:lstStyle/>
        <a:p>
          <a:endParaRPr lang="da-DK"/>
        </a:p>
      </dgm:t>
    </dgm:pt>
    <dgm:pt modelId="{1191B8C6-307B-4A40-82F1-055648879BB8}" type="pres">
      <dgm:prSet presAssocID="{CB002B5C-42FA-44E6-AA8E-7A9C0D8616B7}" presName="rootConnector" presStyleLbl="node2" presStyleIdx="3" presStyleCnt="4"/>
      <dgm:spPr/>
      <dgm:t>
        <a:bodyPr/>
        <a:lstStyle/>
        <a:p>
          <a:endParaRPr lang="da-DK"/>
        </a:p>
      </dgm:t>
    </dgm:pt>
    <dgm:pt modelId="{4AACAE68-5F17-4E42-B2EB-5C04AA866160}" type="pres">
      <dgm:prSet presAssocID="{CB002B5C-42FA-44E6-AA8E-7A9C0D8616B7}" presName="hierChild4" presStyleCnt="0"/>
      <dgm:spPr/>
    </dgm:pt>
    <dgm:pt modelId="{A84C2F10-74ED-4381-A667-9A35EFAE3907}" type="pres">
      <dgm:prSet presAssocID="{6C85040B-C320-4A12-8F41-41921649B31A}" presName="Name37" presStyleLbl="parChTrans1D3" presStyleIdx="10" presStyleCnt="13" custSzX="1332000" custSzY="396000"/>
      <dgm:spPr/>
      <dgm:t>
        <a:bodyPr/>
        <a:lstStyle/>
        <a:p>
          <a:endParaRPr lang="da-DK"/>
        </a:p>
      </dgm:t>
    </dgm:pt>
    <dgm:pt modelId="{50DB8AE8-611A-4926-9B0E-FAC0A05B8140}" type="pres">
      <dgm:prSet presAssocID="{CFE28C64-EF0B-451B-ABBF-39BD7E9B97B4}" presName="hierRoot2" presStyleCnt="0">
        <dgm:presLayoutVars>
          <dgm:hierBranch val="init"/>
        </dgm:presLayoutVars>
      </dgm:prSet>
      <dgm:spPr/>
    </dgm:pt>
    <dgm:pt modelId="{E4B5DDC1-1AFF-4F21-AFB7-635F1B73B19B}" type="pres">
      <dgm:prSet presAssocID="{CFE28C64-EF0B-451B-ABBF-39BD7E9B97B4}" presName="rootComposite" presStyleCnt="0"/>
      <dgm:spPr/>
    </dgm:pt>
    <dgm:pt modelId="{C670D2DA-5454-4605-83F1-1B8A9F3380C7}" type="pres">
      <dgm:prSet presAssocID="{CFE28C64-EF0B-451B-ABBF-39BD7E9B97B4}" presName="rootText" presStyleLbl="node3" presStyleIdx="10" presStyleCnt="13" custScaleX="274241" custScaleY="163062" custLinFactNeighborX="274" custLinFactNeighborY="84823">
        <dgm:presLayoutVars>
          <dgm:chPref val="3"/>
        </dgm:presLayoutVars>
      </dgm:prSet>
      <dgm:spPr/>
      <dgm:t>
        <a:bodyPr/>
        <a:lstStyle/>
        <a:p>
          <a:endParaRPr lang="da-DK"/>
        </a:p>
      </dgm:t>
    </dgm:pt>
    <dgm:pt modelId="{AD253BBC-9A65-4B93-B262-B4D18A5444D8}" type="pres">
      <dgm:prSet presAssocID="{CFE28C64-EF0B-451B-ABBF-39BD7E9B97B4}" presName="rootConnector" presStyleLbl="node3" presStyleIdx="10" presStyleCnt="13"/>
      <dgm:spPr/>
      <dgm:t>
        <a:bodyPr/>
        <a:lstStyle/>
        <a:p>
          <a:endParaRPr lang="da-DK"/>
        </a:p>
      </dgm:t>
    </dgm:pt>
    <dgm:pt modelId="{FB722416-A975-4007-BA45-4C2770D52428}" type="pres">
      <dgm:prSet presAssocID="{CFE28C64-EF0B-451B-ABBF-39BD7E9B97B4}" presName="hierChild4" presStyleCnt="0"/>
      <dgm:spPr/>
    </dgm:pt>
    <dgm:pt modelId="{3A2E6C95-2923-4F16-884C-ADD2887AB4C8}" type="pres">
      <dgm:prSet presAssocID="{CFE28C64-EF0B-451B-ABBF-39BD7E9B97B4}" presName="hierChild5" presStyleCnt="0"/>
      <dgm:spPr/>
    </dgm:pt>
    <dgm:pt modelId="{8F602767-EDA4-4593-A22E-9F1C50FB11C7}" type="pres">
      <dgm:prSet presAssocID="{3AEA8625-5012-4649-B34C-461C98047F7B}" presName="Name37" presStyleLbl="parChTrans1D3" presStyleIdx="11" presStyleCnt="13" custSzX="1332000" custSzY="396000"/>
      <dgm:spPr/>
      <dgm:t>
        <a:bodyPr/>
        <a:lstStyle/>
        <a:p>
          <a:endParaRPr lang="da-DK"/>
        </a:p>
      </dgm:t>
    </dgm:pt>
    <dgm:pt modelId="{88C480AD-3113-4C55-8E01-0489FC93F7CD}" type="pres">
      <dgm:prSet presAssocID="{8E659764-7CD5-4C87-8F4A-4C63375DA170}" presName="hierRoot2" presStyleCnt="0">
        <dgm:presLayoutVars>
          <dgm:hierBranch val="init"/>
        </dgm:presLayoutVars>
      </dgm:prSet>
      <dgm:spPr/>
    </dgm:pt>
    <dgm:pt modelId="{61E1B6B2-707A-4B42-B978-6FB32E0D5165}" type="pres">
      <dgm:prSet presAssocID="{8E659764-7CD5-4C87-8F4A-4C63375DA170}" presName="rootComposite" presStyleCnt="0"/>
      <dgm:spPr/>
    </dgm:pt>
    <dgm:pt modelId="{8015EA6F-8C69-490D-A4C5-EF309BC451F8}" type="pres">
      <dgm:prSet presAssocID="{8E659764-7CD5-4C87-8F4A-4C63375DA170}" presName="rootText" presStyleLbl="node3" presStyleIdx="11" presStyleCnt="13" custScaleX="274241" custScaleY="163062" custLinFactNeighborX="274" custLinFactNeighborY="85817">
        <dgm:presLayoutVars>
          <dgm:chPref val="3"/>
        </dgm:presLayoutVars>
      </dgm:prSet>
      <dgm:spPr/>
      <dgm:t>
        <a:bodyPr/>
        <a:lstStyle/>
        <a:p>
          <a:endParaRPr lang="da-DK"/>
        </a:p>
      </dgm:t>
    </dgm:pt>
    <dgm:pt modelId="{8EEB4943-83CF-4D62-AF30-B7E60C2746A9}" type="pres">
      <dgm:prSet presAssocID="{8E659764-7CD5-4C87-8F4A-4C63375DA170}" presName="rootConnector" presStyleLbl="node3" presStyleIdx="11" presStyleCnt="13"/>
      <dgm:spPr/>
      <dgm:t>
        <a:bodyPr/>
        <a:lstStyle/>
        <a:p>
          <a:endParaRPr lang="da-DK"/>
        </a:p>
      </dgm:t>
    </dgm:pt>
    <dgm:pt modelId="{011FF254-A083-48C0-893F-0AADF96C25C1}" type="pres">
      <dgm:prSet presAssocID="{8E659764-7CD5-4C87-8F4A-4C63375DA170}" presName="hierChild4" presStyleCnt="0"/>
      <dgm:spPr/>
    </dgm:pt>
    <dgm:pt modelId="{7D9BC1EC-C91A-43F9-B8AB-D3CA2B2ADC67}" type="pres">
      <dgm:prSet presAssocID="{8E659764-7CD5-4C87-8F4A-4C63375DA170}" presName="hierChild5" presStyleCnt="0"/>
      <dgm:spPr/>
    </dgm:pt>
    <dgm:pt modelId="{A0B3F038-BD5B-4BF9-9936-D873D38D633E}" type="pres">
      <dgm:prSet presAssocID="{7C895AA2-268C-4BCD-8A19-804A116A3459}" presName="Name37" presStyleLbl="parChTrans1D3" presStyleIdx="12" presStyleCnt="13" custSzX="1332000" custSzY="396001"/>
      <dgm:spPr/>
      <dgm:t>
        <a:bodyPr/>
        <a:lstStyle/>
        <a:p>
          <a:endParaRPr lang="da-DK"/>
        </a:p>
      </dgm:t>
    </dgm:pt>
    <dgm:pt modelId="{4475C186-094D-485D-9678-174CE51D82AF}" type="pres">
      <dgm:prSet presAssocID="{592D5676-E190-49E8-9E32-478DAE83E8D6}" presName="hierRoot2" presStyleCnt="0">
        <dgm:presLayoutVars>
          <dgm:hierBranch val="init"/>
        </dgm:presLayoutVars>
      </dgm:prSet>
      <dgm:spPr/>
    </dgm:pt>
    <dgm:pt modelId="{7F324FBB-821E-4340-8AEE-427C4896A28E}" type="pres">
      <dgm:prSet presAssocID="{592D5676-E190-49E8-9E32-478DAE83E8D6}" presName="rootComposite" presStyleCnt="0"/>
      <dgm:spPr/>
    </dgm:pt>
    <dgm:pt modelId="{24BC8A1F-33F2-4C67-AEEE-0FBCA8A78643}" type="pres">
      <dgm:prSet presAssocID="{592D5676-E190-49E8-9E32-478DAE83E8D6}" presName="rootText" presStyleLbl="node3" presStyleIdx="12" presStyleCnt="13" custScaleX="274241" custScaleY="163062" custLinFactY="-232133" custLinFactNeighborX="1134" custLinFactNeighborY="-300000">
        <dgm:presLayoutVars>
          <dgm:chPref val="3"/>
        </dgm:presLayoutVars>
      </dgm:prSet>
      <dgm:spPr/>
      <dgm:t>
        <a:bodyPr/>
        <a:lstStyle/>
        <a:p>
          <a:endParaRPr lang="da-DK"/>
        </a:p>
      </dgm:t>
    </dgm:pt>
    <dgm:pt modelId="{50D94BAE-6069-4534-BEB4-A63D53D4F6A2}" type="pres">
      <dgm:prSet presAssocID="{592D5676-E190-49E8-9E32-478DAE83E8D6}" presName="rootConnector" presStyleLbl="node3" presStyleIdx="12" presStyleCnt="13"/>
      <dgm:spPr/>
      <dgm:t>
        <a:bodyPr/>
        <a:lstStyle/>
        <a:p>
          <a:endParaRPr lang="da-DK"/>
        </a:p>
      </dgm:t>
    </dgm:pt>
    <dgm:pt modelId="{307C3EB2-D41E-4FD1-BCF1-B4D155CB830B}" type="pres">
      <dgm:prSet presAssocID="{592D5676-E190-49E8-9E32-478DAE83E8D6}" presName="hierChild4" presStyleCnt="0"/>
      <dgm:spPr/>
    </dgm:pt>
    <dgm:pt modelId="{3FFCE3EC-FADD-4F9A-9C12-2A56417DBE39}" type="pres">
      <dgm:prSet presAssocID="{592D5676-E190-49E8-9E32-478DAE83E8D6}" presName="hierChild5" presStyleCnt="0"/>
      <dgm:spPr/>
    </dgm:pt>
    <dgm:pt modelId="{9F066587-3B73-4561-8927-46E784EF9FC7}" type="pres">
      <dgm:prSet presAssocID="{CB002B5C-42FA-44E6-AA8E-7A9C0D8616B7}" presName="hierChild5" presStyleCnt="0"/>
      <dgm:spPr/>
    </dgm:pt>
    <dgm:pt modelId="{197D5E40-E53A-4D4C-9B1C-64D84CE86B5E}" type="pres">
      <dgm:prSet presAssocID="{CCED150E-F871-4E8A-B745-7105D52A14D0}" presName="hierChild3" presStyleCnt="0"/>
      <dgm:spPr/>
    </dgm:pt>
    <dgm:pt modelId="{BAD0CD4D-E150-477E-AAA9-567839C1B78C}" type="pres">
      <dgm:prSet presAssocID="{9B569761-8F90-4260-93A1-451116F66B8E}" presName="Name111" presStyleLbl="parChTrans1D2" presStyleIdx="4" presStyleCnt="9"/>
      <dgm:spPr/>
      <dgm:t>
        <a:bodyPr/>
        <a:lstStyle/>
        <a:p>
          <a:endParaRPr lang="da-DK"/>
        </a:p>
      </dgm:t>
    </dgm:pt>
    <dgm:pt modelId="{855BF711-520D-414E-8F80-2068A005B131}" type="pres">
      <dgm:prSet presAssocID="{0B2F567D-3AC0-4B40-843C-E6537D4522F6}" presName="hierRoot3" presStyleCnt="0">
        <dgm:presLayoutVars>
          <dgm:hierBranch val="init"/>
        </dgm:presLayoutVars>
      </dgm:prSet>
      <dgm:spPr/>
    </dgm:pt>
    <dgm:pt modelId="{D0340334-F43D-4940-B672-3F5BC30C3564}" type="pres">
      <dgm:prSet presAssocID="{0B2F567D-3AC0-4B40-843C-E6537D4522F6}" presName="rootComposite3" presStyleCnt="0"/>
      <dgm:spPr/>
    </dgm:pt>
    <dgm:pt modelId="{6B9D7041-DDA2-45B7-BE69-3B83DB523214}" type="pres">
      <dgm:prSet presAssocID="{0B2F567D-3AC0-4B40-843C-E6537D4522F6}" presName="rootText3" presStyleLbl="asst1" presStyleIdx="0" presStyleCnt="5">
        <dgm:presLayoutVars>
          <dgm:chPref val="3"/>
        </dgm:presLayoutVars>
      </dgm:prSet>
      <dgm:spPr/>
      <dgm:t>
        <a:bodyPr/>
        <a:lstStyle/>
        <a:p>
          <a:endParaRPr lang="da-DK"/>
        </a:p>
      </dgm:t>
    </dgm:pt>
    <dgm:pt modelId="{0EDFBC5F-ABA7-424D-A3C6-77342A82B605}" type="pres">
      <dgm:prSet presAssocID="{0B2F567D-3AC0-4B40-843C-E6537D4522F6}" presName="rootConnector3" presStyleLbl="asst1" presStyleIdx="0" presStyleCnt="5"/>
      <dgm:spPr/>
      <dgm:t>
        <a:bodyPr/>
        <a:lstStyle/>
        <a:p>
          <a:endParaRPr lang="da-DK"/>
        </a:p>
      </dgm:t>
    </dgm:pt>
    <dgm:pt modelId="{D1954AEA-CDDF-40CA-9893-A255F734659E}" type="pres">
      <dgm:prSet presAssocID="{0B2F567D-3AC0-4B40-843C-E6537D4522F6}" presName="hierChild6" presStyleCnt="0"/>
      <dgm:spPr/>
    </dgm:pt>
    <dgm:pt modelId="{A42B532C-3927-4EB1-9782-23902C94F029}" type="pres">
      <dgm:prSet presAssocID="{0B2F567D-3AC0-4B40-843C-E6537D4522F6}" presName="hierChild7" presStyleCnt="0"/>
      <dgm:spPr/>
    </dgm:pt>
    <dgm:pt modelId="{31761CB1-CE12-4230-9A83-1135ABF2DB0F}" type="pres">
      <dgm:prSet presAssocID="{1406015F-6A7A-44DE-9B63-2FBFD2AD28FB}" presName="Name111" presStyleLbl="parChTrans1D2" presStyleIdx="5" presStyleCnt="9"/>
      <dgm:spPr/>
      <dgm:t>
        <a:bodyPr/>
        <a:lstStyle/>
        <a:p>
          <a:endParaRPr lang="da-DK"/>
        </a:p>
      </dgm:t>
    </dgm:pt>
    <dgm:pt modelId="{44BC0B54-9208-4E75-BB31-DFE263751F12}" type="pres">
      <dgm:prSet presAssocID="{3A963B36-A124-49E8-8F7B-D34D8E4EDCC5}" presName="hierRoot3" presStyleCnt="0">
        <dgm:presLayoutVars>
          <dgm:hierBranch val="init"/>
        </dgm:presLayoutVars>
      </dgm:prSet>
      <dgm:spPr/>
    </dgm:pt>
    <dgm:pt modelId="{030F5A77-370C-4C6F-8CE7-A05CBFAE5CF2}" type="pres">
      <dgm:prSet presAssocID="{3A963B36-A124-49E8-8F7B-D34D8E4EDCC5}" presName="rootComposite3" presStyleCnt="0"/>
      <dgm:spPr/>
    </dgm:pt>
    <dgm:pt modelId="{A7B2AF1A-7D96-4A4A-97C6-14B02E92BA0F}" type="pres">
      <dgm:prSet presAssocID="{3A963B36-A124-49E8-8F7B-D34D8E4EDCC5}" presName="rootText3" presStyleLbl="asst1" presStyleIdx="1" presStyleCnt="5" custScaleX="274241" custScaleY="163062">
        <dgm:presLayoutVars>
          <dgm:chPref val="3"/>
        </dgm:presLayoutVars>
      </dgm:prSet>
      <dgm:spPr/>
      <dgm:t>
        <a:bodyPr/>
        <a:lstStyle/>
        <a:p>
          <a:endParaRPr lang="da-DK"/>
        </a:p>
      </dgm:t>
    </dgm:pt>
    <dgm:pt modelId="{CDBF28BD-1249-498F-8181-1A06850A6419}" type="pres">
      <dgm:prSet presAssocID="{3A963B36-A124-49E8-8F7B-D34D8E4EDCC5}" presName="rootConnector3" presStyleLbl="asst1" presStyleIdx="1" presStyleCnt="5"/>
      <dgm:spPr/>
      <dgm:t>
        <a:bodyPr/>
        <a:lstStyle/>
        <a:p>
          <a:endParaRPr lang="da-DK"/>
        </a:p>
      </dgm:t>
    </dgm:pt>
    <dgm:pt modelId="{3AF12A73-BDD6-46AC-95A6-0323E7DA05C7}" type="pres">
      <dgm:prSet presAssocID="{3A963B36-A124-49E8-8F7B-D34D8E4EDCC5}" presName="hierChild6" presStyleCnt="0"/>
      <dgm:spPr/>
    </dgm:pt>
    <dgm:pt modelId="{943ED214-7B43-4C04-BA30-76D4C6B82621}" type="pres">
      <dgm:prSet presAssocID="{3A963B36-A124-49E8-8F7B-D34D8E4EDCC5}" presName="hierChild7" presStyleCnt="0"/>
      <dgm:spPr/>
    </dgm:pt>
    <dgm:pt modelId="{B4CEEC49-9398-4430-82E8-5C48EA2714D3}" type="pres">
      <dgm:prSet presAssocID="{27273247-0D55-4881-8D9B-9D3CF14A744C}" presName="Name111" presStyleLbl="parChTrans1D2" presStyleIdx="6" presStyleCnt="9"/>
      <dgm:spPr/>
      <dgm:t>
        <a:bodyPr/>
        <a:lstStyle/>
        <a:p>
          <a:endParaRPr lang="da-DK"/>
        </a:p>
      </dgm:t>
    </dgm:pt>
    <dgm:pt modelId="{AFA4CA00-E67E-483D-8190-94CB5B2BD727}" type="pres">
      <dgm:prSet presAssocID="{A606274F-01BF-4C19-89C4-329790D3951D}" presName="hierRoot3" presStyleCnt="0">
        <dgm:presLayoutVars>
          <dgm:hierBranch val="init"/>
        </dgm:presLayoutVars>
      </dgm:prSet>
      <dgm:spPr/>
    </dgm:pt>
    <dgm:pt modelId="{8AD75071-DB23-44B5-9760-43659B9748A0}" type="pres">
      <dgm:prSet presAssocID="{A606274F-01BF-4C19-89C4-329790D3951D}" presName="rootComposite3" presStyleCnt="0"/>
      <dgm:spPr/>
    </dgm:pt>
    <dgm:pt modelId="{CE0FD75C-C391-4F73-A6B5-CFF6B53F4FA8}" type="pres">
      <dgm:prSet presAssocID="{A606274F-01BF-4C19-89C4-329790D3951D}" presName="rootText3" presStyleLbl="asst1" presStyleIdx="2" presStyleCnt="5">
        <dgm:presLayoutVars>
          <dgm:chPref val="3"/>
        </dgm:presLayoutVars>
      </dgm:prSet>
      <dgm:spPr/>
      <dgm:t>
        <a:bodyPr/>
        <a:lstStyle/>
        <a:p>
          <a:endParaRPr lang="da-DK"/>
        </a:p>
      </dgm:t>
    </dgm:pt>
    <dgm:pt modelId="{1C00A346-95EA-4A61-B999-87B9993F4469}" type="pres">
      <dgm:prSet presAssocID="{A606274F-01BF-4C19-89C4-329790D3951D}" presName="rootConnector3" presStyleLbl="asst1" presStyleIdx="2" presStyleCnt="5"/>
      <dgm:spPr/>
      <dgm:t>
        <a:bodyPr/>
        <a:lstStyle/>
        <a:p>
          <a:endParaRPr lang="da-DK"/>
        </a:p>
      </dgm:t>
    </dgm:pt>
    <dgm:pt modelId="{5C704B26-2E83-49E7-B83D-B9792AE0358B}" type="pres">
      <dgm:prSet presAssocID="{A606274F-01BF-4C19-89C4-329790D3951D}" presName="hierChild6" presStyleCnt="0"/>
      <dgm:spPr/>
    </dgm:pt>
    <dgm:pt modelId="{BB30B2B4-B258-4CCC-96EA-8CF973E4D21B}" type="pres">
      <dgm:prSet presAssocID="{A606274F-01BF-4C19-89C4-329790D3951D}" presName="hierChild7" presStyleCnt="0"/>
      <dgm:spPr/>
    </dgm:pt>
    <dgm:pt modelId="{1F16817A-89F9-44B9-9CC7-34D1E401D092}" type="pres">
      <dgm:prSet presAssocID="{540E97C5-FC4C-49F3-8B74-7A9115DBF5E5}" presName="Name111" presStyleLbl="parChTrans1D2" presStyleIdx="7" presStyleCnt="9"/>
      <dgm:spPr/>
      <dgm:t>
        <a:bodyPr/>
        <a:lstStyle/>
        <a:p>
          <a:endParaRPr lang="da-DK"/>
        </a:p>
      </dgm:t>
    </dgm:pt>
    <dgm:pt modelId="{CD3D4970-3910-40CE-BF0F-8E12AC27E064}" type="pres">
      <dgm:prSet presAssocID="{4EE7A0ED-9209-4200-9B6D-F6BCCA4D2F5B}" presName="hierRoot3" presStyleCnt="0">
        <dgm:presLayoutVars>
          <dgm:hierBranch val="init"/>
        </dgm:presLayoutVars>
      </dgm:prSet>
      <dgm:spPr/>
    </dgm:pt>
    <dgm:pt modelId="{A9F3C70E-2CE1-4211-9FBA-1CD3C23A78A5}" type="pres">
      <dgm:prSet presAssocID="{4EE7A0ED-9209-4200-9B6D-F6BCCA4D2F5B}" presName="rootComposite3" presStyleCnt="0"/>
      <dgm:spPr/>
    </dgm:pt>
    <dgm:pt modelId="{B0031530-CEC2-44D0-8C22-113658743711}" type="pres">
      <dgm:prSet presAssocID="{4EE7A0ED-9209-4200-9B6D-F6BCCA4D2F5B}" presName="rootText3" presStyleLbl="asst1" presStyleIdx="3" presStyleCnt="5" custScaleX="274241" custScaleY="163062">
        <dgm:presLayoutVars>
          <dgm:chPref val="3"/>
        </dgm:presLayoutVars>
      </dgm:prSet>
      <dgm:spPr/>
      <dgm:t>
        <a:bodyPr/>
        <a:lstStyle/>
        <a:p>
          <a:endParaRPr lang="da-DK"/>
        </a:p>
      </dgm:t>
    </dgm:pt>
    <dgm:pt modelId="{165B7820-2063-4736-B838-51C9F5849154}" type="pres">
      <dgm:prSet presAssocID="{4EE7A0ED-9209-4200-9B6D-F6BCCA4D2F5B}" presName="rootConnector3" presStyleLbl="asst1" presStyleIdx="3" presStyleCnt="5"/>
      <dgm:spPr/>
      <dgm:t>
        <a:bodyPr/>
        <a:lstStyle/>
        <a:p>
          <a:endParaRPr lang="da-DK"/>
        </a:p>
      </dgm:t>
    </dgm:pt>
    <dgm:pt modelId="{708BC285-20BA-49AD-A568-81D1AA125DD3}" type="pres">
      <dgm:prSet presAssocID="{4EE7A0ED-9209-4200-9B6D-F6BCCA4D2F5B}" presName="hierChild6" presStyleCnt="0"/>
      <dgm:spPr/>
    </dgm:pt>
    <dgm:pt modelId="{010BA9C9-1562-44B4-870B-E1A5AABC7967}" type="pres">
      <dgm:prSet presAssocID="{4EE7A0ED-9209-4200-9B6D-F6BCCA4D2F5B}" presName="hierChild7" presStyleCnt="0"/>
      <dgm:spPr/>
    </dgm:pt>
    <dgm:pt modelId="{11ED1126-6E2B-455C-BD96-EAE28B1220B0}" type="pres">
      <dgm:prSet presAssocID="{AF093C7C-B5A2-4DD3-81F3-7EC04AF2AF86}" presName="Name111" presStyleLbl="parChTrans1D2" presStyleIdx="8" presStyleCnt="9"/>
      <dgm:spPr/>
      <dgm:t>
        <a:bodyPr/>
        <a:lstStyle/>
        <a:p>
          <a:endParaRPr lang="da-DK"/>
        </a:p>
      </dgm:t>
    </dgm:pt>
    <dgm:pt modelId="{FC9636EA-2821-42BD-9E7B-6B170A2EC58F}" type="pres">
      <dgm:prSet presAssocID="{19977BB2-10A2-40AB-83E6-90DE10C3BB1A}" presName="hierRoot3" presStyleCnt="0">
        <dgm:presLayoutVars>
          <dgm:hierBranch val="init"/>
        </dgm:presLayoutVars>
      </dgm:prSet>
      <dgm:spPr/>
    </dgm:pt>
    <dgm:pt modelId="{9B0D8158-AB39-4943-8D2D-CFE99BC65161}" type="pres">
      <dgm:prSet presAssocID="{19977BB2-10A2-40AB-83E6-90DE10C3BB1A}" presName="rootComposite3" presStyleCnt="0"/>
      <dgm:spPr/>
    </dgm:pt>
    <dgm:pt modelId="{3557121C-5B36-4797-A00D-9484A8B30637}" type="pres">
      <dgm:prSet presAssocID="{19977BB2-10A2-40AB-83E6-90DE10C3BB1A}" presName="rootText3" presStyleLbl="asst1" presStyleIdx="4" presStyleCnt="5" custScaleX="274241" custScaleY="163062" custLinFactY="-135616" custLinFactNeighborY="-200000">
        <dgm:presLayoutVars>
          <dgm:chPref val="3"/>
        </dgm:presLayoutVars>
      </dgm:prSet>
      <dgm:spPr/>
      <dgm:t>
        <a:bodyPr/>
        <a:lstStyle/>
        <a:p>
          <a:endParaRPr lang="da-DK"/>
        </a:p>
      </dgm:t>
    </dgm:pt>
    <dgm:pt modelId="{E00C0FAE-7D6A-41C1-8D92-4ED7599AC1E9}" type="pres">
      <dgm:prSet presAssocID="{19977BB2-10A2-40AB-83E6-90DE10C3BB1A}" presName="rootConnector3" presStyleLbl="asst1" presStyleIdx="4" presStyleCnt="5"/>
      <dgm:spPr/>
      <dgm:t>
        <a:bodyPr/>
        <a:lstStyle/>
        <a:p>
          <a:endParaRPr lang="da-DK"/>
        </a:p>
      </dgm:t>
    </dgm:pt>
    <dgm:pt modelId="{DC34E099-12A6-410D-BE6B-F70D87BEE82D}" type="pres">
      <dgm:prSet presAssocID="{19977BB2-10A2-40AB-83E6-90DE10C3BB1A}" presName="hierChild6" presStyleCnt="0"/>
      <dgm:spPr/>
    </dgm:pt>
    <dgm:pt modelId="{C43D57C1-E22D-4C9A-8D50-70ED34532048}" type="pres">
      <dgm:prSet presAssocID="{19977BB2-10A2-40AB-83E6-90DE10C3BB1A}" presName="hierChild7" presStyleCnt="0"/>
      <dgm:spPr/>
    </dgm:pt>
  </dgm:ptLst>
  <dgm:cxnLst>
    <dgm:cxn modelId="{36557EA5-D476-4B43-8AC9-A82A8A870D63}" srcId="{CB002B5C-42FA-44E6-AA8E-7A9C0D8616B7}" destId="{8E659764-7CD5-4C87-8F4A-4C63375DA170}" srcOrd="1" destOrd="0" parTransId="{3AEA8625-5012-4649-B34C-461C98047F7B}" sibTransId="{7482D4FC-9119-4569-A3A1-90515E8FD921}"/>
    <dgm:cxn modelId="{3BD95265-BA63-410C-9E2A-9AD050246A79}" type="presOf" srcId="{592D5676-E190-49E8-9E32-478DAE83E8D6}" destId="{50D94BAE-6069-4534-BEB4-A63D53D4F6A2}" srcOrd="1" destOrd="0" presId="urn:microsoft.com/office/officeart/2005/8/layout/orgChart1"/>
    <dgm:cxn modelId="{C9670ADD-A282-4B92-BE5B-4DD82EA66C35}" type="presOf" srcId="{0351FF1B-A8F0-44BD-BDB5-E431C80383FC}" destId="{E59535E0-6EBA-4192-9F78-26F1C4BE91FB}" srcOrd="1" destOrd="0" presId="urn:microsoft.com/office/officeart/2005/8/layout/orgChart1"/>
    <dgm:cxn modelId="{005B6269-2B5B-481B-A831-ED21B1059780}" type="presOf" srcId="{0B2F567D-3AC0-4B40-843C-E6537D4522F6}" destId="{6B9D7041-DDA2-45B7-BE69-3B83DB523214}" srcOrd="0" destOrd="0" presId="urn:microsoft.com/office/officeart/2005/8/layout/orgChart1"/>
    <dgm:cxn modelId="{24CE5B09-B0EF-4941-912B-5E8110CC416D}" type="presOf" srcId="{07F370F8-2A99-4D29-9023-36F3A87070EB}" destId="{08148AA3-8AEB-43BA-A003-4DFD0C5772AC}" srcOrd="1" destOrd="0" presId="urn:microsoft.com/office/officeart/2005/8/layout/orgChart1"/>
    <dgm:cxn modelId="{9BFD6C2B-F650-4F31-AF00-CF9A95C4412A}" srcId="{CCED150E-F871-4E8A-B745-7105D52A14D0}" destId="{0B2F567D-3AC0-4B40-843C-E6537D4522F6}" srcOrd="4" destOrd="0" parTransId="{9B569761-8F90-4260-93A1-451116F66B8E}" sibTransId="{9C8FB2EC-F735-4DC1-9D77-8BD40A0313D6}"/>
    <dgm:cxn modelId="{B5ABC157-6828-44A4-B78F-A792607BC0D0}" type="presOf" srcId="{3A963B36-A124-49E8-8F7B-D34D8E4EDCC5}" destId="{CDBF28BD-1249-498F-8181-1A06850A6419}" srcOrd="1" destOrd="0" presId="urn:microsoft.com/office/officeart/2005/8/layout/orgChart1"/>
    <dgm:cxn modelId="{DFC8CE87-6EF8-4A0B-A0D2-629E1B2868E7}" srcId="{CC4D294C-176E-4F0E-B9C0-97CE6FE7E3FF}" destId="{393957BF-2258-488F-A585-E7A5984D5F22}" srcOrd="0" destOrd="0" parTransId="{19E95551-D789-49BE-B138-A726E61A3FC4}" sibTransId="{42D74D50-26D2-46B7-A559-D063DC519BB8}"/>
    <dgm:cxn modelId="{9AF2CFDB-530E-4A82-9C89-E56F95628BAF}" type="presOf" srcId="{13C4B9B2-A6B1-4BAB-BA65-96781738136F}" destId="{A23ADDDA-11D3-4918-8446-1901986C52B1}" srcOrd="0" destOrd="0" presId="urn:microsoft.com/office/officeart/2005/8/layout/orgChart1"/>
    <dgm:cxn modelId="{32DD9739-9E25-428B-A489-2FD8A75DF371}" srcId="{CCED150E-F871-4E8A-B745-7105D52A14D0}" destId="{3A963B36-A124-49E8-8F7B-D34D8E4EDCC5}" srcOrd="5" destOrd="0" parTransId="{1406015F-6A7A-44DE-9B63-2FBFD2AD28FB}" sibTransId="{D28CF6A4-2D2A-48D7-A6BF-D7DF8ECD9590}"/>
    <dgm:cxn modelId="{2A4A0F64-88BE-403C-B22B-221249DC3261}" srcId="{CCED150E-F871-4E8A-B745-7105D52A14D0}" destId="{19977BB2-10A2-40AB-83E6-90DE10C3BB1A}" srcOrd="8" destOrd="0" parTransId="{AF093C7C-B5A2-4DD3-81F3-7EC04AF2AF86}" sibTransId="{CC4F2579-AF60-41B0-A42F-9C9464F1562D}"/>
    <dgm:cxn modelId="{0638E7AB-404B-4C8F-9721-E8F2EB926D10}" type="presOf" srcId="{4D0C39A1-2B48-4E8C-8F0C-464905136670}" destId="{5FDA453F-3BED-43F9-9670-B1E236053FFF}" srcOrd="0" destOrd="0" presId="urn:microsoft.com/office/officeart/2005/8/layout/orgChart1"/>
    <dgm:cxn modelId="{D2A040C4-B298-48A4-8F80-227489C71776}" type="presOf" srcId="{4EE7A0ED-9209-4200-9B6D-F6BCCA4D2F5B}" destId="{B0031530-CEC2-44D0-8C22-113658743711}" srcOrd="0" destOrd="0" presId="urn:microsoft.com/office/officeart/2005/8/layout/orgChart1"/>
    <dgm:cxn modelId="{99656E2A-3E69-422A-8130-9EA146E978E7}" type="presOf" srcId="{CD77D865-08FA-4749-BDCF-B7D9CF018E1A}" destId="{94A585F1-95C0-4D38-9DA6-736589E594AC}" srcOrd="0" destOrd="0" presId="urn:microsoft.com/office/officeart/2005/8/layout/orgChart1"/>
    <dgm:cxn modelId="{1FD5B092-77D6-4D1B-A92C-15A0EEBB1E7C}" type="presOf" srcId="{CC4D294C-176E-4F0E-B9C0-97CE6FE7E3FF}" destId="{C4D4E76B-F407-4142-B23F-7F82A073D7BA}" srcOrd="1" destOrd="0" presId="urn:microsoft.com/office/officeart/2005/8/layout/orgChart1"/>
    <dgm:cxn modelId="{E6488DEE-2D15-4D55-823E-D8B3D2D703E7}" type="presOf" srcId="{1406015F-6A7A-44DE-9B63-2FBFD2AD28FB}" destId="{31761CB1-CE12-4230-9A83-1135ABF2DB0F}" srcOrd="0" destOrd="0" presId="urn:microsoft.com/office/officeart/2005/8/layout/orgChart1"/>
    <dgm:cxn modelId="{9D193AF3-A10B-4762-8612-0197B71AF14E}" type="presOf" srcId="{9F7DCFBF-E1DB-4AF9-BD0B-FBDD34EDF108}" destId="{24D076F5-0BB9-493B-896D-BD48B9619AA6}" srcOrd="0" destOrd="0" presId="urn:microsoft.com/office/officeart/2005/8/layout/orgChart1"/>
    <dgm:cxn modelId="{51FC0B1D-D5DA-4CF1-8A87-75F103578192}" type="presOf" srcId="{68915ECC-AEF4-4B7C-9D18-84D79537AE0F}" destId="{DFA240AF-C127-4351-967B-418F5933BA50}" srcOrd="0" destOrd="0" presId="urn:microsoft.com/office/officeart/2005/8/layout/orgChart1"/>
    <dgm:cxn modelId="{F2518EF6-10FB-4668-B66C-9B9BA4B29485}" type="presOf" srcId="{8E659764-7CD5-4C87-8F4A-4C63375DA170}" destId="{8015EA6F-8C69-490D-A4C5-EF309BC451F8}" srcOrd="0" destOrd="0" presId="urn:microsoft.com/office/officeart/2005/8/layout/orgChart1"/>
    <dgm:cxn modelId="{9D776817-E0FC-431D-A653-D5152C11C192}" type="presOf" srcId="{07F370F8-2A99-4D29-9023-36F3A87070EB}" destId="{49AAC8FF-478F-496D-95FE-3FCBAD6548B8}" srcOrd="0" destOrd="0" presId="urn:microsoft.com/office/officeart/2005/8/layout/orgChart1"/>
    <dgm:cxn modelId="{C17BA7FF-F893-4E64-9522-89C869E55D38}" type="presOf" srcId="{19E95551-D789-49BE-B138-A726E61A3FC4}" destId="{F3789CA8-634A-40AB-A3ED-2EED473DA1C0}" srcOrd="0" destOrd="0" presId="urn:microsoft.com/office/officeart/2005/8/layout/orgChart1"/>
    <dgm:cxn modelId="{78E53CAF-10CF-4EB4-847B-37859D4835E6}" type="presOf" srcId="{8E659764-7CD5-4C87-8F4A-4C63375DA170}" destId="{8EEB4943-83CF-4D62-AF30-B7E60C2746A9}" srcOrd="1" destOrd="0" presId="urn:microsoft.com/office/officeart/2005/8/layout/orgChart1"/>
    <dgm:cxn modelId="{93ADC667-1ADD-49ED-AB5D-D5C9909E81AC}" type="presOf" srcId="{0351FF1B-A8F0-44BD-BDB5-E431C80383FC}" destId="{41F94998-1752-4494-8B46-4426E1BBCC60}" srcOrd="0" destOrd="0" presId="urn:microsoft.com/office/officeart/2005/8/layout/orgChart1"/>
    <dgm:cxn modelId="{A53C546D-2D54-4589-B2D3-D63C1B166ACD}" type="presOf" srcId="{3AEA8625-5012-4649-B34C-461C98047F7B}" destId="{8F602767-EDA4-4593-A22E-9F1C50FB11C7}" srcOrd="0" destOrd="0" presId="urn:microsoft.com/office/officeart/2005/8/layout/orgChart1"/>
    <dgm:cxn modelId="{B04080E5-94F1-4811-9793-9EAF33E44BE0}" type="presOf" srcId="{B89D81F4-C329-476D-B083-28C3257EC102}" destId="{6BBFC5EA-CC8F-4B1E-B875-F2102A2108FC}" srcOrd="0" destOrd="0" presId="urn:microsoft.com/office/officeart/2005/8/layout/orgChart1"/>
    <dgm:cxn modelId="{BBD7614E-6C6F-4BCC-96F2-0901D2557E50}" type="presOf" srcId="{0B2F567D-3AC0-4B40-843C-E6537D4522F6}" destId="{0EDFBC5F-ABA7-424D-A3C6-77342A82B605}" srcOrd="1" destOrd="0" presId="urn:microsoft.com/office/officeart/2005/8/layout/orgChart1"/>
    <dgm:cxn modelId="{820DAAEF-49CA-4E96-BA3A-A59C6C8295D7}" type="presOf" srcId="{CBE064C9-E0EA-4776-B098-C03FAED0C48D}" destId="{BA038600-A291-4662-9C25-F1415BE9F9DE}" srcOrd="0" destOrd="0" presId="urn:microsoft.com/office/officeart/2005/8/layout/orgChart1"/>
    <dgm:cxn modelId="{6C51E0D8-16A0-4D54-A4A0-E8F2F1EBABBD}" srcId="{13C4B9B2-A6B1-4BAB-BA65-96781738136F}" destId="{A5B3C152-6FF0-42A0-A354-CAD74CB1BDB5}" srcOrd="2" destOrd="0" parTransId="{8B758E7F-8B6C-450C-BC86-4820D572299F}" sibTransId="{5F151B8D-81BE-4455-B23F-7F07C6D360C0}"/>
    <dgm:cxn modelId="{438B102F-F096-4660-926F-860D3AA14267}" srcId="{13C4B9B2-A6B1-4BAB-BA65-96781738136F}" destId="{0351FF1B-A8F0-44BD-BDB5-E431C80383FC}" srcOrd="3" destOrd="0" parTransId="{CD77D865-08FA-4749-BDCF-B7D9CF018E1A}" sibTransId="{6EB6D798-4786-4CD9-976D-8089AA100AA5}"/>
    <dgm:cxn modelId="{21D4BC50-38A1-42FA-B3E5-80FAFAD6780B}" type="presOf" srcId="{235D3600-3521-4FF4-9FE1-05EBAD8EDB17}" destId="{7029E056-88D3-4170-AEEC-E98BF502DFAC}" srcOrd="1" destOrd="0" presId="urn:microsoft.com/office/officeart/2005/8/layout/orgChart1"/>
    <dgm:cxn modelId="{BD2CFF8E-BC2B-4E38-9797-7FC3F47ED017}" type="presOf" srcId="{19977BB2-10A2-40AB-83E6-90DE10C3BB1A}" destId="{3557121C-5B36-4797-A00D-9484A8B30637}" srcOrd="0" destOrd="0" presId="urn:microsoft.com/office/officeart/2005/8/layout/orgChart1"/>
    <dgm:cxn modelId="{A5389784-D44C-4B81-99B9-238021F7C25C}" type="presOf" srcId="{8B758E7F-8B6C-450C-BC86-4820D572299F}" destId="{3B5A9BF7-FC6A-4526-8FB6-9D3E52C0A96E}" srcOrd="0" destOrd="0" presId="urn:microsoft.com/office/officeart/2005/8/layout/orgChart1"/>
    <dgm:cxn modelId="{ED80D8AC-4C1B-4F8C-9C45-F7A6456C2F16}" srcId="{CCED150E-F871-4E8A-B745-7105D52A14D0}" destId="{4EE7A0ED-9209-4200-9B6D-F6BCCA4D2F5B}" srcOrd="7" destOrd="0" parTransId="{540E97C5-FC4C-49F3-8B74-7A9115DBF5E5}" sibTransId="{2272534E-84A1-4316-8072-0A5BFB97D865}"/>
    <dgm:cxn modelId="{1DE585F0-5A16-4A75-99F4-375EEC4A9703}" type="presOf" srcId="{13C4B9B2-A6B1-4BAB-BA65-96781738136F}" destId="{65972B0B-4C78-4308-9A75-5170C7B47608}" srcOrd="1" destOrd="0" presId="urn:microsoft.com/office/officeart/2005/8/layout/orgChart1"/>
    <dgm:cxn modelId="{7C575B50-9BBC-41A9-845D-3434DFA8E1EB}" srcId="{CCED150E-F871-4E8A-B745-7105D52A14D0}" destId="{CC4D294C-176E-4F0E-B9C0-97CE6FE7E3FF}" srcOrd="0" destOrd="0" parTransId="{6F3B136C-4B57-4780-A5C5-E5A181E50371}" sibTransId="{4ADC8E65-92E7-422B-B158-235DF5FCF95E}"/>
    <dgm:cxn modelId="{048B10D8-03B8-4019-93B8-C07655E55A03}" type="presOf" srcId="{A606274F-01BF-4C19-89C4-329790D3951D}" destId="{CE0FD75C-C391-4F73-A6B5-CFF6B53F4FA8}" srcOrd="0" destOrd="0" presId="urn:microsoft.com/office/officeart/2005/8/layout/orgChart1"/>
    <dgm:cxn modelId="{352F1429-E9EB-4326-9CED-1A162B39E4A9}" type="presOf" srcId="{6F3B136C-4B57-4780-A5C5-E5A181E50371}" destId="{20C6B923-63DA-4C8D-9860-FFB8655F496A}" srcOrd="0" destOrd="0" presId="urn:microsoft.com/office/officeart/2005/8/layout/orgChart1"/>
    <dgm:cxn modelId="{2658E06C-FEC9-4F95-96B5-29E522F181DE}" type="presOf" srcId="{AF093C7C-B5A2-4DD3-81F3-7EC04AF2AF86}" destId="{11ED1126-6E2B-455C-BD96-EAE28B1220B0}" srcOrd="0" destOrd="0" presId="urn:microsoft.com/office/officeart/2005/8/layout/orgChart1"/>
    <dgm:cxn modelId="{AE3FBAFA-93D5-4397-A241-F3DF332C0023}" type="presOf" srcId="{A37AF09D-2DD2-493C-8715-022C095646F2}" destId="{43CC2660-ED09-435C-926E-B3302FFA170D}" srcOrd="1" destOrd="0" presId="urn:microsoft.com/office/officeart/2005/8/layout/orgChart1"/>
    <dgm:cxn modelId="{84B28C36-A2AF-4FB3-AC29-B1313675D41F}" type="presOf" srcId="{540E97C5-FC4C-49F3-8B74-7A9115DBF5E5}" destId="{1F16817A-89F9-44B9-9CC7-34D1E401D092}" srcOrd="0" destOrd="0" presId="urn:microsoft.com/office/officeart/2005/8/layout/orgChart1"/>
    <dgm:cxn modelId="{21B97305-B775-41C2-A2DD-3D0C3970EC39}" type="presOf" srcId="{5C40FF2B-4950-4E95-9250-5DC602B34356}" destId="{9EA2B342-373D-4E54-BED0-8BE6BEB314A5}" srcOrd="0" destOrd="0" presId="urn:microsoft.com/office/officeart/2005/8/layout/orgChart1"/>
    <dgm:cxn modelId="{B1C12755-5F68-4F24-996F-E23A5CF02E1C}" type="presOf" srcId="{2393A4DD-C607-4BD6-A6B5-0395F92A24DB}" destId="{B0E6200B-A994-416F-9287-42AA7AE6D440}" srcOrd="0" destOrd="0" presId="urn:microsoft.com/office/officeart/2005/8/layout/orgChart1"/>
    <dgm:cxn modelId="{CBE982F3-8AD4-416A-A005-07788E0D1E5C}" type="presOf" srcId="{393957BF-2258-488F-A585-E7A5984D5F22}" destId="{F70C200D-70B9-4B02-A39E-050CC41F40CE}" srcOrd="0" destOrd="0" presId="urn:microsoft.com/office/officeart/2005/8/layout/orgChart1"/>
    <dgm:cxn modelId="{2CD6256B-8F1A-4D23-8996-916D0754D1E4}" srcId="{CB002B5C-42FA-44E6-AA8E-7A9C0D8616B7}" destId="{592D5676-E190-49E8-9E32-478DAE83E8D6}" srcOrd="2" destOrd="0" parTransId="{7C895AA2-268C-4BCD-8A19-804A116A3459}" sibTransId="{5E8E54E0-98A2-44D6-B21B-956F2134E841}"/>
    <dgm:cxn modelId="{D69F8547-41A1-4B86-BC18-55C38A6CE5EA}" type="presOf" srcId="{84D1F739-A531-4855-8A44-1779D6B0F1BF}" destId="{BBADB8F0-3E8E-417F-8904-E9F23B774012}" srcOrd="0" destOrd="0" presId="urn:microsoft.com/office/officeart/2005/8/layout/orgChart1"/>
    <dgm:cxn modelId="{227A1B5D-0DA7-45D4-8A88-25F986949FB5}" type="presOf" srcId="{D81B2173-1CDE-4310-A96E-63B0CB5E3DE8}" destId="{25322C56-DC29-49E4-801E-75885579351C}" srcOrd="0" destOrd="0" presId="urn:microsoft.com/office/officeart/2005/8/layout/orgChart1"/>
    <dgm:cxn modelId="{44018644-D4C3-4D16-AE72-ED5C0DDC5090}" type="presOf" srcId="{4EE7A0ED-9209-4200-9B6D-F6BCCA4D2F5B}" destId="{165B7820-2063-4736-B838-51C9F5849154}" srcOrd="1" destOrd="0" presId="urn:microsoft.com/office/officeart/2005/8/layout/orgChart1"/>
    <dgm:cxn modelId="{DAC9A187-0D7E-4078-B950-8E2367E889DB}" srcId="{13C4B9B2-A6B1-4BAB-BA65-96781738136F}" destId="{235D3600-3521-4FF4-9FE1-05EBAD8EDB17}" srcOrd="0" destOrd="0" parTransId="{D81B2173-1CDE-4310-A96E-63B0CB5E3DE8}" sibTransId="{EACC682A-E878-4F91-9B13-B83D98766D09}"/>
    <dgm:cxn modelId="{4E300206-4177-43C3-AE88-A3DFB1A591B0}" type="presOf" srcId="{6C85040B-C320-4A12-8F41-41921649B31A}" destId="{A84C2F10-74ED-4381-A667-9A35EFAE3907}" srcOrd="0" destOrd="0" presId="urn:microsoft.com/office/officeart/2005/8/layout/orgChart1"/>
    <dgm:cxn modelId="{4CF20AA9-22A4-4651-9763-321A5B72C0F5}" type="presOf" srcId="{A37AF09D-2DD2-493C-8715-022C095646F2}" destId="{293DBB0A-ECDE-46BD-AA4E-5FD72188CFB7}" srcOrd="0" destOrd="0" presId="urn:microsoft.com/office/officeart/2005/8/layout/orgChart1"/>
    <dgm:cxn modelId="{1F9BC984-839D-49FF-A47F-3603064D421F}" type="presOf" srcId="{CCED150E-F871-4E8A-B745-7105D52A14D0}" destId="{B2B8A761-225B-4AAC-B584-9AD525A01199}" srcOrd="1" destOrd="0" presId="urn:microsoft.com/office/officeart/2005/8/layout/orgChart1"/>
    <dgm:cxn modelId="{91BE955D-20A5-45D0-8071-68E84487A0D1}" type="presOf" srcId="{7C895AA2-268C-4BCD-8A19-804A116A3459}" destId="{A0B3F038-BD5B-4BF9-9936-D873D38D633E}" srcOrd="0" destOrd="0" presId="urn:microsoft.com/office/officeart/2005/8/layout/orgChart1"/>
    <dgm:cxn modelId="{CAB15864-2F57-46A1-A868-5F644570B1CB}" srcId="{13C4B9B2-A6B1-4BAB-BA65-96781738136F}" destId="{CBE064C9-E0EA-4776-B098-C03FAED0C48D}" srcOrd="5" destOrd="0" parTransId="{A1E5CCB0-24A3-404B-BB7F-D3F99FA82A66}" sibTransId="{9B9CAE32-1EBD-46B7-88DD-386028CEB55F}"/>
    <dgm:cxn modelId="{20599C48-7DE1-439C-BF50-1C0E66148306}" srcId="{CB002B5C-42FA-44E6-AA8E-7A9C0D8616B7}" destId="{CFE28C64-EF0B-451B-ABBF-39BD7E9B97B4}" srcOrd="0" destOrd="0" parTransId="{6C85040B-C320-4A12-8F41-41921649B31A}" sibTransId="{3110AF52-9109-490A-B895-4B6DD0A43D32}"/>
    <dgm:cxn modelId="{2852A385-D749-4D3F-BF92-CE83D852CB4F}" srcId="{13C4B9B2-A6B1-4BAB-BA65-96781738136F}" destId="{84D1F739-A531-4855-8A44-1779D6B0F1BF}" srcOrd="1" destOrd="0" parTransId="{7F92BEB9-E4F9-4EB1-97A4-407A449F1672}" sibTransId="{7D638121-2E85-471B-8389-19D77B6A68C2}"/>
    <dgm:cxn modelId="{548364D8-0B3D-4B01-986E-5B16C60156E8}" type="presOf" srcId="{A5B3C152-6FF0-42A0-A354-CAD74CB1BDB5}" destId="{0017D6C1-04F4-4272-B1E0-FCFA9DAB2275}" srcOrd="1" destOrd="0" presId="urn:microsoft.com/office/officeart/2005/8/layout/orgChart1"/>
    <dgm:cxn modelId="{101558DC-0674-4FE5-AC1D-869D04EB54A3}" type="presOf" srcId="{CFE28C64-EF0B-451B-ABBF-39BD7E9B97B4}" destId="{AD253BBC-9A65-4B93-B262-B4D18A5444D8}" srcOrd="1" destOrd="0" presId="urn:microsoft.com/office/officeart/2005/8/layout/orgChart1"/>
    <dgm:cxn modelId="{3AD503BC-BCFF-428D-BCD4-07618BAC80BE}" type="presOf" srcId="{CB002B5C-42FA-44E6-AA8E-7A9C0D8616B7}" destId="{1191B8C6-307B-4A40-82F1-055648879BB8}" srcOrd="1" destOrd="0" presId="urn:microsoft.com/office/officeart/2005/8/layout/orgChart1"/>
    <dgm:cxn modelId="{AAD61E9A-0ACF-4C7A-9280-EAFC0D2A4C16}" type="presOf" srcId="{A1D04079-3C78-4448-B35D-EEF74C95088A}" destId="{32172DD2-CEAF-4FF7-9CC3-D6E436BB9118}" srcOrd="0" destOrd="0" presId="urn:microsoft.com/office/officeart/2005/8/layout/orgChart1"/>
    <dgm:cxn modelId="{A408531E-F785-45F0-B316-0AE33AC9722B}" srcId="{CCED150E-F871-4E8A-B745-7105D52A14D0}" destId="{13C4B9B2-A6B1-4BAB-BA65-96781738136F}" srcOrd="1" destOrd="0" parTransId="{5C40FF2B-4950-4E95-9250-5DC602B34356}" sibTransId="{0636398A-8087-4337-ADB0-E0164DB0558B}"/>
    <dgm:cxn modelId="{12FE6FE9-9057-453A-AA4E-64DC38BFC78C}" type="presOf" srcId="{393957BF-2258-488F-A585-E7A5984D5F22}" destId="{5BA5557C-9074-4BBE-865D-BE8A09E803CD}" srcOrd="1" destOrd="0" presId="urn:microsoft.com/office/officeart/2005/8/layout/orgChart1"/>
    <dgm:cxn modelId="{7C706202-BD80-41A4-B689-1E41C33A0F97}" type="presOf" srcId="{9B569761-8F90-4260-93A1-451116F66B8E}" destId="{BAD0CD4D-E150-477E-AAA9-567839C1B78C}" srcOrd="0" destOrd="0" presId="urn:microsoft.com/office/officeart/2005/8/layout/orgChart1"/>
    <dgm:cxn modelId="{5E3E692E-D958-4121-8919-0E95F0F52078}" srcId="{CCED150E-F871-4E8A-B745-7105D52A14D0}" destId="{CB002B5C-42FA-44E6-AA8E-7A9C0D8616B7}" srcOrd="3" destOrd="0" parTransId="{B89D81F4-C329-476D-B083-28C3257EC102}" sibTransId="{8421AD8D-73B1-4272-A4FE-5F45EC043D31}"/>
    <dgm:cxn modelId="{256CBFE0-89C3-4D92-B158-3DF67709C642}" type="presOf" srcId="{7316DDD9-5161-4B9A-958E-055F59796F2D}" destId="{CA968911-E014-45D3-8AF7-299BC92B8CE9}" srcOrd="1" destOrd="0" presId="urn:microsoft.com/office/officeart/2005/8/layout/orgChart1"/>
    <dgm:cxn modelId="{D5283DE0-B5B4-47F5-B06D-33AF157B0380}" type="presOf" srcId="{3D520803-9F8D-48E6-B57F-D8CE89000DF3}" destId="{32586DD5-2423-41D0-8687-E284521DF659}" srcOrd="0" destOrd="0" presId="urn:microsoft.com/office/officeart/2005/8/layout/orgChart1"/>
    <dgm:cxn modelId="{05DAE7BD-23DE-4E23-AF55-D5A0566F9A0F}" srcId="{18D3E69F-AEE6-4DA7-BFC7-CB0E4E0D05F5}" destId="{CCED150E-F871-4E8A-B745-7105D52A14D0}" srcOrd="0" destOrd="0" parTransId="{15AE8686-D7C2-4CFC-B6C5-BEB12DE7D2CC}" sibTransId="{5E8A3538-3942-4ABB-AC57-F857535FE74F}"/>
    <dgm:cxn modelId="{45D8E609-2A21-48D8-8E39-D2B4BE66A800}" type="presOf" srcId="{CC4D294C-176E-4F0E-B9C0-97CE6FE7E3FF}" destId="{C72592D9-8DFF-4170-8621-50F92191E7F1}" srcOrd="0" destOrd="0" presId="urn:microsoft.com/office/officeart/2005/8/layout/orgChart1"/>
    <dgm:cxn modelId="{7C736791-77F9-4CCF-9EEF-3BFC4908D172}" type="presOf" srcId="{18D3E69F-AEE6-4DA7-BFC7-CB0E4E0D05F5}" destId="{EF5C7CDC-7D06-45EF-827D-0C35759D7A3B}" srcOrd="0" destOrd="0" presId="urn:microsoft.com/office/officeart/2005/8/layout/orgChart1"/>
    <dgm:cxn modelId="{B6AA5F54-DB31-4FFA-B171-4D9FB0422D70}" srcId="{13C4B9B2-A6B1-4BAB-BA65-96781738136F}" destId="{07F370F8-2A99-4D29-9023-36F3A87070EB}" srcOrd="4" destOrd="0" parTransId="{E8708711-4EAC-498B-8B16-C4C5C7A4180E}" sibTransId="{82778B0E-3976-4D7A-9FF0-C3625F5C100F}"/>
    <dgm:cxn modelId="{0F437278-3F26-48F9-BFCC-C4A1D751CB5B}" type="presOf" srcId="{A1D04079-3C78-4448-B35D-EEF74C95088A}" destId="{580FB529-30BF-4AFB-A8BA-230FE12BC7D0}" srcOrd="1" destOrd="0" presId="urn:microsoft.com/office/officeart/2005/8/layout/orgChart1"/>
    <dgm:cxn modelId="{DE3B79A6-9130-4335-89C8-0E34FED418B8}" type="presOf" srcId="{A5B3C152-6FF0-42A0-A354-CAD74CB1BDB5}" destId="{C8699FF6-F8E7-444D-A0F0-4BC051B47FFF}" srcOrd="0" destOrd="0" presId="urn:microsoft.com/office/officeart/2005/8/layout/orgChart1"/>
    <dgm:cxn modelId="{486DB240-22FA-4246-AD31-E2B666156350}" type="presOf" srcId="{E8708711-4EAC-498B-8B16-C4C5C7A4180E}" destId="{4091776F-83A2-44AE-8694-DC29D7C10DB4}" srcOrd="0" destOrd="0" presId="urn:microsoft.com/office/officeart/2005/8/layout/orgChart1"/>
    <dgm:cxn modelId="{974B72B6-0E98-41B9-92B8-EB0681228583}" type="presOf" srcId="{84D1F739-A531-4855-8A44-1779D6B0F1BF}" destId="{6D566900-E14E-4770-ABD4-A19A348EEB5C}" srcOrd="1" destOrd="0" presId="urn:microsoft.com/office/officeart/2005/8/layout/orgChart1"/>
    <dgm:cxn modelId="{BDB7CBDD-E1EF-4D8A-A537-25B662FE3763}" srcId="{2393A4DD-C607-4BD6-A6B5-0395F92A24DB}" destId="{A1D04079-3C78-4448-B35D-EEF74C95088A}" srcOrd="0" destOrd="0" parTransId="{4D0C39A1-2B48-4E8C-8F0C-464905136670}" sibTransId="{7E62DE79-F63A-4038-8CC5-FE759E35B426}"/>
    <dgm:cxn modelId="{DE2FBDA8-2CB8-4867-944B-977D0BA9986F}" type="presOf" srcId="{A1E5CCB0-24A3-404B-BB7F-D3F99FA82A66}" destId="{9DF45F9F-D85D-49E7-8867-96CD9A558F33}" srcOrd="0" destOrd="0" presId="urn:microsoft.com/office/officeart/2005/8/layout/orgChart1"/>
    <dgm:cxn modelId="{83A8E778-3CB5-4BA2-BBDC-DB8369BB274C}" type="presOf" srcId="{27273247-0D55-4881-8D9B-9D3CF14A744C}" destId="{B4CEEC49-9398-4430-82E8-5C48EA2714D3}" srcOrd="0" destOrd="0" presId="urn:microsoft.com/office/officeart/2005/8/layout/orgChart1"/>
    <dgm:cxn modelId="{F646979A-5DE2-4E41-A939-5248123F6A18}" srcId="{CCED150E-F871-4E8A-B745-7105D52A14D0}" destId="{A606274F-01BF-4C19-89C4-329790D3951D}" srcOrd="6" destOrd="0" parTransId="{27273247-0D55-4881-8D9B-9D3CF14A744C}" sibTransId="{2390224C-AD5C-4B2E-8AB5-C428235A47AF}"/>
    <dgm:cxn modelId="{91783BE1-E2D7-4886-9B04-E36158B8836A}" type="presOf" srcId="{7316DDD9-5161-4B9A-958E-055F59796F2D}" destId="{5B187BE2-8357-4C97-9F66-7D25F684FB95}" srcOrd="0" destOrd="0" presId="urn:microsoft.com/office/officeart/2005/8/layout/orgChart1"/>
    <dgm:cxn modelId="{F258091A-2E0C-4785-80EC-13433A2D9079}" type="presOf" srcId="{235D3600-3521-4FF4-9FE1-05EBAD8EDB17}" destId="{1F877317-BD2E-4140-9EDB-7DD39D3BFB52}" srcOrd="0" destOrd="0" presId="urn:microsoft.com/office/officeart/2005/8/layout/orgChart1"/>
    <dgm:cxn modelId="{886A59AE-0356-467D-AEFF-99EB0E041A58}" type="presOf" srcId="{CB002B5C-42FA-44E6-AA8E-7A9C0D8616B7}" destId="{A0121CD5-90A2-4B9E-9384-FCE1889B3DC2}" srcOrd="0" destOrd="0" presId="urn:microsoft.com/office/officeart/2005/8/layout/orgChart1"/>
    <dgm:cxn modelId="{CF6374BA-40C6-4DC2-8E68-BF11B920B808}" srcId="{CCED150E-F871-4E8A-B745-7105D52A14D0}" destId="{2393A4DD-C607-4BD6-A6B5-0395F92A24DB}" srcOrd="2" destOrd="0" parTransId="{68915ECC-AEF4-4B7C-9D18-84D79537AE0F}" sibTransId="{9E38A70B-1008-4E15-926B-334397CCE89A}"/>
    <dgm:cxn modelId="{B68703C5-37D0-4527-ABB9-AD43DE0DC70F}" type="presOf" srcId="{CBE064C9-E0EA-4776-B098-C03FAED0C48D}" destId="{CC04505B-DF71-4896-AED6-FB6E002A1D0B}" srcOrd="1" destOrd="0" presId="urn:microsoft.com/office/officeart/2005/8/layout/orgChart1"/>
    <dgm:cxn modelId="{04D8A5C7-F27F-4147-89B4-B44C41CC8421}" type="presOf" srcId="{CCED150E-F871-4E8A-B745-7105D52A14D0}" destId="{886DD13F-26E9-4DAB-8CC6-3FE5F4872D9F}" srcOrd="0" destOrd="0" presId="urn:microsoft.com/office/officeart/2005/8/layout/orgChart1"/>
    <dgm:cxn modelId="{3C03E730-6CD2-4F89-B39E-1500C8BF80BC}" srcId="{2393A4DD-C607-4BD6-A6B5-0395F92A24DB}" destId="{A37AF09D-2DD2-493C-8715-022C095646F2}" srcOrd="1" destOrd="0" parTransId="{9F7DCFBF-E1DB-4AF9-BD0B-FBDD34EDF108}" sibTransId="{79083A2E-A4FF-4F33-B310-AF6981C00C80}"/>
    <dgm:cxn modelId="{E0A74B40-01C1-4987-81AD-FA0EF2528D93}" type="presOf" srcId="{A606274F-01BF-4C19-89C4-329790D3951D}" destId="{1C00A346-95EA-4A61-B999-87B9993F4469}" srcOrd="1" destOrd="0" presId="urn:microsoft.com/office/officeart/2005/8/layout/orgChart1"/>
    <dgm:cxn modelId="{9D55836D-AA1D-4537-B7F0-B9CD6025A95B}" type="presOf" srcId="{592D5676-E190-49E8-9E32-478DAE83E8D6}" destId="{24BC8A1F-33F2-4C67-AEEE-0FBCA8A78643}" srcOrd="0" destOrd="0" presId="urn:microsoft.com/office/officeart/2005/8/layout/orgChart1"/>
    <dgm:cxn modelId="{24DF18EA-034C-4EC4-A391-87FAB7A88276}" type="presOf" srcId="{7F92BEB9-E4F9-4EB1-97A4-407A449F1672}" destId="{D193BE99-6305-4598-8E37-5FD2EDA26AC5}" srcOrd="0" destOrd="0" presId="urn:microsoft.com/office/officeart/2005/8/layout/orgChart1"/>
    <dgm:cxn modelId="{B3B06300-9C89-4C82-89F3-C48DCB9DDA18}" srcId="{CC4D294C-176E-4F0E-B9C0-97CE6FE7E3FF}" destId="{7316DDD9-5161-4B9A-958E-055F59796F2D}" srcOrd="1" destOrd="0" parTransId="{3D520803-9F8D-48E6-B57F-D8CE89000DF3}" sibTransId="{402D184D-B337-4017-A1FE-46E9D674BAEF}"/>
    <dgm:cxn modelId="{9FC5D422-0D04-40DF-8036-BB496C252684}" type="presOf" srcId="{CFE28C64-EF0B-451B-ABBF-39BD7E9B97B4}" destId="{C670D2DA-5454-4605-83F1-1B8A9F3380C7}" srcOrd="0" destOrd="0" presId="urn:microsoft.com/office/officeart/2005/8/layout/orgChart1"/>
    <dgm:cxn modelId="{D32DF9C1-0BF9-418A-85EA-633781A469E2}" type="presOf" srcId="{2393A4DD-C607-4BD6-A6B5-0395F92A24DB}" destId="{40C0815E-C6BA-49CC-9A48-57F4A627934B}" srcOrd="1" destOrd="0" presId="urn:microsoft.com/office/officeart/2005/8/layout/orgChart1"/>
    <dgm:cxn modelId="{02CF7D2F-34B9-457A-8B0D-D0F6773FE2FE}" type="presOf" srcId="{3A963B36-A124-49E8-8F7B-D34D8E4EDCC5}" destId="{A7B2AF1A-7D96-4A4A-97C6-14B02E92BA0F}" srcOrd="0" destOrd="0" presId="urn:microsoft.com/office/officeart/2005/8/layout/orgChart1"/>
    <dgm:cxn modelId="{C2C1EAEA-3B87-4388-829C-84DFB909FD50}" type="presOf" srcId="{19977BB2-10A2-40AB-83E6-90DE10C3BB1A}" destId="{E00C0FAE-7D6A-41C1-8D92-4ED7599AC1E9}" srcOrd="1" destOrd="0" presId="urn:microsoft.com/office/officeart/2005/8/layout/orgChart1"/>
    <dgm:cxn modelId="{2049872E-ECAC-4543-8E8B-BC54FD8B3432}" type="presParOf" srcId="{EF5C7CDC-7D06-45EF-827D-0C35759D7A3B}" destId="{4622E1EB-1232-4DAA-B022-A1950361BCEE}" srcOrd="0" destOrd="0" presId="urn:microsoft.com/office/officeart/2005/8/layout/orgChart1"/>
    <dgm:cxn modelId="{DC5C3645-551C-4056-9389-A885799500FE}" type="presParOf" srcId="{4622E1EB-1232-4DAA-B022-A1950361BCEE}" destId="{400B88F5-FDEE-4459-9AFB-8C9BC891E20E}" srcOrd="0" destOrd="0" presId="urn:microsoft.com/office/officeart/2005/8/layout/orgChart1"/>
    <dgm:cxn modelId="{03DAF1F2-1C2B-4EA3-BF4D-6A38F6A2E9EB}" type="presParOf" srcId="{400B88F5-FDEE-4459-9AFB-8C9BC891E20E}" destId="{886DD13F-26E9-4DAB-8CC6-3FE5F4872D9F}" srcOrd="0" destOrd="0" presId="urn:microsoft.com/office/officeart/2005/8/layout/orgChart1"/>
    <dgm:cxn modelId="{E3AE494A-7FB5-4A59-A121-E58471DBD560}" type="presParOf" srcId="{400B88F5-FDEE-4459-9AFB-8C9BC891E20E}" destId="{B2B8A761-225B-4AAC-B584-9AD525A01199}" srcOrd="1" destOrd="0" presId="urn:microsoft.com/office/officeart/2005/8/layout/orgChart1"/>
    <dgm:cxn modelId="{F4E0A588-7EAE-42E0-BC4B-00DF1770D30C}" type="presParOf" srcId="{4622E1EB-1232-4DAA-B022-A1950361BCEE}" destId="{C2EF4083-5E01-43A8-A90C-D2FE50E2C0F2}" srcOrd="1" destOrd="0" presId="urn:microsoft.com/office/officeart/2005/8/layout/orgChart1"/>
    <dgm:cxn modelId="{0351DA21-4CE4-496B-93F4-336EC0A2A4B9}" type="presParOf" srcId="{C2EF4083-5E01-43A8-A90C-D2FE50E2C0F2}" destId="{20C6B923-63DA-4C8D-9860-FFB8655F496A}" srcOrd="0" destOrd="0" presId="urn:microsoft.com/office/officeart/2005/8/layout/orgChart1"/>
    <dgm:cxn modelId="{7EBD85E5-B125-476C-B719-921062DFFE27}" type="presParOf" srcId="{C2EF4083-5E01-43A8-A90C-D2FE50E2C0F2}" destId="{3459B27C-F186-43D7-9D12-7EA38D36EABA}" srcOrd="1" destOrd="0" presId="urn:microsoft.com/office/officeart/2005/8/layout/orgChart1"/>
    <dgm:cxn modelId="{567A82C6-A0AC-43DF-9B0D-50DB97D062C8}" type="presParOf" srcId="{3459B27C-F186-43D7-9D12-7EA38D36EABA}" destId="{38190DD4-7F81-45D9-8582-85FB10C4FBA8}" srcOrd="0" destOrd="0" presId="urn:microsoft.com/office/officeart/2005/8/layout/orgChart1"/>
    <dgm:cxn modelId="{B62785A4-A1B9-44A4-96D2-A34818A57A53}" type="presParOf" srcId="{38190DD4-7F81-45D9-8582-85FB10C4FBA8}" destId="{C72592D9-8DFF-4170-8621-50F92191E7F1}" srcOrd="0" destOrd="0" presId="urn:microsoft.com/office/officeart/2005/8/layout/orgChart1"/>
    <dgm:cxn modelId="{4EBB44CE-03BE-4712-A17D-004398703953}" type="presParOf" srcId="{38190DD4-7F81-45D9-8582-85FB10C4FBA8}" destId="{C4D4E76B-F407-4142-B23F-7F82A073D7BA}" srcOrd="1" destOrd="0" presId="urn:microsoft.com/office/officeart/2005/8/layout/orgChart1"/>
    <dgm:cxn modelId="{7BA4B5E3-FF8F-483A-9C27-845D4E0E8C89}" type="presParOf" srcId="{3459B27C-F186-43D7-9D12-7EA38D36EABA}" destId="{4907BEB1-1590-4D6D-A4DD-E1A4DB92F432}" srcOrd="1" destOrd="0" presId="urn:microsoft.com/office/officeart/2005/8/layout/orgChart1"/>
    <dgm:cxn modelId="{642D7E99-D80D-4B33-B75F-BB08931870FB}" type="presParOf" srcId="{4907BEB1-1590-4D6D-A4DD-E1A4DB92F432}" destId="{F3789CA8-634A-40AB-A3ED-2EED473DA1C0}" srcOrd="0" destOrd="0" presId="urn:microsoft.com/office/officeart/2005/8/layout/orgChart1"/>
    <dgm:cxn modelId="{BCC8CE34-98CF-4CC9-A029-C704BA8CD294}" type="presParOf" srcId="{4907BEB1-1590-4D6D-A4DD-E1A4DB92F432}" destId="{E57FAD36-C0C4-4FA6-B354-C76F5E1A7622}" srcOrd="1" destOrd="0" presId="urn:microsoft.com/office/officeart/2005/8/layout/orgChart1"/>
    <dgm:cxn modelId="{1459D47C-2877-463C-996D-EEF1795C2A14}" type="presParOf" srcId="{E57FAD36-C0C4-4FA6-B354-C76F5E1A7622}" destId="{16545DBF-05D9-49BA-92B1-87BEEE73E70D}" srcOrd="0" destOrd="0" presId="urn:microsoft.com/office/officeart/2005/8/layout/orgChart1"/>
    <dgm:cxn modelId="{331F89B9-09B0-40B5-A2A5-973F66E38E14}" type="presParOf" srcId="{16545DBF-05D9-49BA-92B1-87BEEE73E70D}" destId="{F70C200D-70B9-4B02-A39E-050CC41F40CE}" srcOrd="0" destOrd="0" presId="urn:microsoft.com/office/officeart/2005/8/layout/orgChart1"/>
    <dgm:cxn modelId="{6B371B10-306D-4FD3-A5F7-58FF6CBE628B}" type="presParOf" srcId="{16545DBF-05D9-49BA-92B1-87BEEE73E70D}" destId="{5BA5557C-9074-4BBE-865D-BE8A09E803CD}" srcOrd="1" destOrd="0" presId="urn:microsoft.com/office/officeart/2005/8/layout/orgChart1"/>
    <dgm:cxn modelId="{368A3FBF-3979-42FF-9EF9-EB666465892F}" type="presParOf" srcId="{E57FAD36-C0C4-4FA6-B354-C76F5E1A7622}" destId="{A765C32E-46E0-42F8-9D08-03AB82A9CCE7}" srcOrd="1" destOrd="0" presId="urn:microsoft.com/office/officeart/2005/8/layout/orgChart1"/>
    <dgm:cxn modelId="{ADE043B5-532E-416B-8B76-834AAB5C2600}" type="presParOf" srcId="{E57FAD36-C0C4-4FA6-B354-C76F5E1A7622}" destId="{1FCD350C-4482-437E-9947-8C61CDB95FDE}" srcOrd="2" destOrd="0" presId="urn:microsoft.com/office/officeart/2005/8/layout/orgChart1"/>
    <dgm:cxn modelId="{6ED306A3-EA52-4BC2-88BD-180E2665CE05}" type="presParOf" srcId="{4907BEB1-1590-4D6D-A4DD-E1A4DB92F432}" destId="{32586DD5-2423-41D0-8687-E284521DF659}" srcOrd="2" destOrd="0" presId="urn:microsoft.com/office/officeart/2005/8/layout/orgChart1"/>
    <dgm:cxn modelId="{D57044E6-158E-479F-BED5-581A28382F68}" type="presParOf" srcId="{4907BEB1-1590-4D6D-A4DD-E1A4DB92F432}" destId="{989D0FE3-74DA-42C3-9337-9A340023F49C}" srcOrd="3" destOrd="0" presId="urn:microsoft.com/office/officeart/2005/8/layout/orgChart1"/>
    <dgm:cxn modelId="{9102A6CA-9205-477E-AA8E-6502E49D1423}" type="presParOf" srcId="{989D0FE3-74DA-42C3-9337-9A340023F49C}" destId="{5B19CCA7-5473-40CC-9930-13FA5098C4C0}" srcOrd="0" destOrd="0" presId="urn:microsoft.com/office/officeart/2005/8/layout/orgChart1"/>
    <dgm:cxn modelId="{38F4E1E7-679D-4661-BDC3-6D127F7A26ED}" type="presParOf" srcId="{5B19CCA7-5473-40CC-9930-13FA5098C4C0}" destId="{5B187BE2-8357-4C97-9F66-7D25F684FB95}" srcOrd="0" destOrd="0" presId="urn:microsoft.com/office/officeart/2005/8/layout/orgChart1"/>
    <dgm:cxn modelId="{380EBF95-8527-4CD6-80D5-073366B7497A}" type="presParOf" srcId="{5B19CCA7-5473-40CC-9930-13FA5098C4C0}" destId="{CA968911-E014-45D3-8AF7-299BC92B8CE9}" srcOrd="1" destOrd="0" presId="urn:microsoft.com/office/officeart/2005/8/layout/orgChart1"/>
    <dgm:cxn modelId="{6F95C016-7D5E-48C0-8983-E6E0E7AA8678}" type="presParOf" srcId="{989D0FE3-74DA-42C3-9337-9A340023F49C}" destId="{DC4B0838-641B-4FF9-821A-E63309AE42CA}" srcOrd="1" destOrd="0" presId="urn:microsoft.com/office/officeart/2005/8/layout/orgChart1"/>
    <dgm:cxn modelId="{31B7DFA6-5556-457A-BCD7-04D0DD5DA644}" type="presParOf" srcId="{989D0FE3-74DA-42C3-9337-9A340023F49C}" destId="{FCD31C87-7F51-43C5-AC88-A17BB5C80A4C}" srcOrd="2" destOrd="0" presId="urn:microsoft.com/office/officeart/2005/8/layout/orgChart1"/>
    <dgm:cxn modelId="{FBC78B8C-34B9-4C87-AD28-41579A1C0163}" type="presParOf" srcId="{3459B27C-F186-43D7-9D12-7EA38D36EABA}" destId="{3A34608A-981C-4042-8D27-7AE8DEA1BDCD}" srcOrd="2" destOrd="0" presId="urn:microsoft.com/office/officeart/2005/8/layout/orgChart1"/>
    <dgm:cxn modelId="{44456A0A-5FDB-42CF-8174-DA276E1A4EF8}" type="presParOf" srcId="{C2EF4083-5E01-43A8-A90C-D2FE50E2C0F2}" destId="{9EA2B342-373D-4E54-BED0-8BE6BEB314A5}" srcOrd="2" destOrd="0" presId="urn:microsoft.com/office/officeart/2005/8/layout/orgChart1"/>
    <dgm:cxn modelId="{C53B110B-A2D7-49B2-82AD-EE733C8A2A35}" type="presParOf" srcId="{C2EF4083-5E01-43A8-A90C-D2FE50E2C0F2}" destId="{E7A51BF4-3E0D-4326-9B16-84AA4246B90F}" srcOrd="3" destOrd="0" presId="urn:microsoft.com/office/officeart/2005/8/layout/orgChart1"/>
    <dgm:cxn modelId="{F3F19382-303A-4BA9-A66F-DBCD3EC53D33}" type="presParOf" srcId="{E7A51BF4-3E0D-4326-9B16-84AA4246B90F}" destId="{271A3CCD-BDF7-4BB6-A219-EDFF8BC35776}" srcOrd="0" destOrd="0" presId="urn:microsoft.com/office/officeart/2005/8/layout/orgChart1"/>
    <dgm:cxn modelId="{F2AB1DD9-EB54-4783-8265-90649368E6C6}" type="presParOf" srcId="{271A3CCD-BDF7-4BB6-A219-EDFF8BC35776}" destId="{A23ADDDA-11D3-4918-8446-1901986C52B1}" srcOrd="0" destOrd="0" presId="urn:microsoft.com/office/officeart/2005/8/layout/orgChart1"/>
    <dgm:cxn modelId="{580F9D90-1AB9-41A4-A1CF-77435276DDD6}" type="presParOf" srcId="{271A3CCD-BDF7-4BB6-A219-EDFF8BC35776}" destId="{65972B0B-4C78-4308-9A75-5170C7B47608}" srcOrd="1" destOrd="0" presId="urn:microsoft.com/office/officeart/2005/8/layout/orgChart1"/>
    <dgm:cxn modelId="{3FFDCAD6-624A-4960-95C0-8A57E377C410}" type="presParOf" srcId="{E7A51BF4-3E0D-4326-9B16-84AA4246B90F}" destId="{D9A91F8B-7FBE-4E73-BD3A-16D91A1F8131}" srcOrd="1" destOrd="0" presId="urn:microsoft.com/office/officeart/2005/8/layout/orgChart1"/>
    <dgm:cxn modelId="{A283DD31-8D53-4734-85F8-5EA1F44A1E4E}" type="presParOf" srcId="{D9A91F8B-7FBE-4E73-BD3A-16D91A1F8131}" destId="{25322C56-DC29-49E4-801E-75885579351C}" srcOrd="0" destOrd="0" presId="urn:microsoft.com/office/officeart/2005/8/layout/orgChart1"/>
    <dgm:cxn modelId="{9B826EFE-1C85-442E-999B-58175C3621D7}" type="presParOf" srcId="{D9A91F8B-7FBE-4E73-BD3A-16D91A1F8131}" destId="{F460887A-822C-4AA3-86EC-4066B91DEBE4}" srcOrd="1" destOrd="0" presId="urn:microsoft.com/office/officeart/2005/8/layout/orgChart1"/>
    <dgm:cxn modelId="{724D2758-D8FB-43A1-8037-8F2A950A9933}" type="presParOf" srcId="{F460887A-822C-4AA3-86EC-4066B91DEBE4}" destId="{97004F1C-BD1A-4FE9-8E4F-D42A94535DA6}" srcOrd="0" destOrd="0" presId="urn:microsoft.com/office/officeart/2005/8/layout/orgChart1"/>
    <dgm:cxn modelId="{F8B70156-351E-4AEA-8C85-C76F4FACD28A}" type="presParOf" srcId="{97004F1C-BD1A-4FE9-8E4F-D42A94535DA6}" destId="{1F877317-BD2E-4140-9EDB-7DD39D3BFB52}" srcOrd="0" destOrd="0" presId="urn:microsoft.com/office/officeart/2005/8/layout/orgChart1"/>
    <dgm:cxn modelId="{2BC3EC65-5EDC-4FB4-994A-BF80C51EC97B}" type="presParOf" srcId="{97004F1C-BD1A-4FE9-8E4F-D42A94535DA6}" destId="{7029E056-88D3-4170-AEEC-E98BF502DFAC}" srcOrd="1" destOrd="0" presId="urn:microsoft.com/office/officeart/2005/8/layout/orgChart1"/>
    <dgm:cxn modelId="{BE013297-50C8-4F58-9917-F84EFB1FDB7A}" type="presParOf" srcId="{F460887A-822C-4AA3-86EC-4066B91DEBE4}" destId="{5F391F34-57F5-41A7-BA29-3179ED263147}" srcOrd="1" destOrd="0" presId="urn:microsoft.com/office/officeart/2005/8/layout/orgChart1"/>
    <dgm:cxn modelId="{6972459F-D237-4E61-A1F0-8C2074D36A3F}" type="presParOf" srcId="{F460887A-822C-4AA3-86EC-4066B91DEBE4}" destId="{E0011E97-56E1-4FF9-86DB-279018837A7F}" srcOrd="2" destOrd="0" presId="urn:microsoft.com/office/officeart/2005/8/layout/orgChart1"/>
    <dgm:cxn modelId="{5F7D8121-488E-43C8-86BE-CDC265501A99}" type="presParOf" srcId="{D9A91F8B-7FBE-4E73-BD3A-16D91A1F8131}" destId="{D193BE99-6305-4598-8E37-5FD2EDA26AC5}" srcOrd="2" destOrd="0" presId="urn:microsoft.com/office/officeart/2005/8/layout/orgChart1"/>
    <dgm:cxn modelId="{D7C139D8-22F6-4F7A-988A-7E2C096F673B}" type="presParOf" srcId="{D9A91F8B-7FBE-4E73-BD3A-16D91A1F8131}" destId="{FD99680D-D3CC-4805-B7F9-D784B53B8D40}" srcOrd="3" destOrd="0" presId="urn:microsoft.com/office/officeart/2005/8/layout/orgChart1"/>
    <dgm:cxn modelId="{CC3CCF3F-A3B6-4056-8C8E-80F9B7C1DFB8}" type="presParOf" srcId="{FD99680D-D3CC-4805-B7F9-D784B53B8D40}" destId="{B11BC21B-4171-4E81-9453-6C17D5AC033A}" srcOrd="0" destOrd="0" presId="urn:microsoft.com/office/officeart/2005/8/layout/orgChart1"/>
    <dgm:cxn modelId="{07CB8462-8926-4E98-96AD-B5694018E4A1}" type="presParOf" srcId="{B11BC21B-4171-4E81-9453-6C17D5AC033A}" destId="{BBADB8F0-3E8E-417F-8904-E9F23B774012}" srcOrd="0" destOrd="0" presId="urn:microsoft.com/office/officeart/2005/8/layout/orgChart1"/>
    <dgm:cxn modelId="{02748F09-2754-46E0-9297-3DE4188547E7}" type="presParOf" srcId="{B11BC21B-4171-4E81-9453-6C17D5AC033A}" destId="{6D566900-E14E-4770-ABD4-A19A348EEB5C}" srcOrd="1" destOrd="0" presId="urn:microsoft.com/office/officeart/2005/8/layout/orgChart1"/>
    <dgm:cxn modelId="{2DCDBEFA-7D38-4251-BBFA-C741F27702E6}" type="presParOf" srcId="{FD99680D-D3CC-4805-B7F9-D784B53B8D40}" destId="{184A4141-B258-4DA7-AC9C-C97101A3082D}" srcOrd="1" destOrd="0" presId="urn:microsoft.com/office/officeart/2005/8/layout/orgChart1"/>
    <dgm:cxn modelId="{6A73873F-77B3-420F-A779-F65D046BD6DF}" type="presParOf" srcId="{FD99680D-D3CC-4805-B7F9-D784B53B8D40}" destId="{627810A5-9708-418D-A08B-F43804004C11}" srcOrd="2" destOrd="0" presId="urn:microsoft.com/office/officeart/2005/8/layout/orgChart1"/>
    <dgm:cxn modelId="{CFE910C7-4184-42E2-951F-156F25079B54}" type="presParOf" srcId="{D9A91F8B-7FBE-4E73-BD3A-16D91A1F8131}" destId="{3B5A9BF7-FC6A-4526-8FB6-9D3E52C0A96E}" srcOrd="4" destOrd="0" presId="urn:microsoft.com/office/officeart/2005/8/layout/orgChart1"/>
    <dgm:cxn modelId="{C16EC6AE-ACCC-43F7-86B5-7612A0065FCF}" type="presParOf" srcId="{D9A91F8B-7FBE-4E73-BD3A-16D91A1F8131}" destId="{7478BB2F-292C-4107-8D71-E26B747087B1}" srcOrd="5" destOrd="0" presId="urn:microsoft.com/office/officeart/2005/8/layout/orgChart1"/>
    <dgm:cxn modelId="{29877F6A-1C39-4CFB-98FA-8E4008D98057}" type="presParOf" srcId="{7478BB2F-292C-4107-8D71-E26B747087B1}" destId="{A0D1303E-9551-437C-88AB-121E6850BD3C}" srcOrd="0" destOrd="0" presId="urn:microsoft.com/office/officeart/2005/8/layout/orgChart1"/>
    <dgm:cxn modelId="{F6647D9C-3682-49E8-BCFC-65B8A5C23922}" type="presParOf" srcId="{A0D1303E-9551-437C-88AB-121E6850BD3C}" destId="{C8699FF6-F8E7-444D-A0F0-4BC051B47FFF}" srcOrd="0" destOrd="0" presId="urn:microsoft.com/office/officeart/2005/8/layout/orgChart1"/>
    <dgm:cxn modelId="{3E3E8F6D-64B1-430D-B366-59DD9B0CB320}" type="presParOf" srcId="{A0D1303E-9551-437C-88AB-121E6850BD3C}" destId="{0017D6C1-04F4-4272-B1E0-FCFA9DAB2275}" srcOrd="1" destOrd="0" presId="urn:microsoft.com/office/officeart/2005/8/layout/orgChart1"/>
    <dgm:cxn modelId="{9A726AC1-E304-45A4-875F-2CCD0D0933E6}" type="presParOf" srcId="{7478BB2F-292C-4107-8D71-E26B747087B1}" destId="{081F42C2-4009-4EE4-87DC-0A269D83D4B1}" srcOrd="1" destOrd="0" presId="urn:microsoft.com/office/officeart/2005/8/layout/orgChart1"/>
    <dgm:cxn modelId="{0ECCBC36-0C43-4CF9-A933-FDC915ADB8A5}" type="presParOf" srcId="{7478BB2F-292C-4107-8D71-E26B747087B1}" destId="{7C176043-D5AA-413E-A241-09881FA1C1D7}" srcOrd="2" destOrd="0" presId="urn:microsoft.com/office/officeart/2005/8/layout/orgChart1"/>
    <dgm:cxn modelId="{305AF1F2-2F8F-4102-B6C5-D4889E04CF9A}" type="presParOf" srcId="{D9A91F8B-7FBE-4E73-BD3A-16D91A1F8131}" destId="{94A585F1-95C0-4D38-9DA6-736589E594AC}" srcOrd="6" destOrd="0" presId="urn:microsoft.com/office/officeart/2005/8/layout/orgChart1"/>
    <dgm:cxn modelId="{C4E1C6B6-A478-456D-BE4E-A30C665D9470}" type="presParOf" srcId="{D9A91F8B-7FBE-4E73-BD3A-16D91A1F8131}" destId="{9A382643-5C34-4795-AA21-2EF2A5117758}" srcOrd="7" destOrd="0" presId="urn:microsoft.com/office/officeart/2005/8/layout/orgChart1"/>
    <dgm:cxn modelId="{C55BEDE0-F3B3-4013-A004-40CA7E4BC4DA}" type="presParOf" srcId="{9A382643-5C34-4795-AA21-2EF2A5117758}" destId="{DEAE6DFD-F5E8-45F1-9CD9-819CCD84CBDB}" srcOrd="0" destOrd="0" presId="urn:microsoft.com/office/officeart/2005/8/layout/orgChart1"/>
    <dgm:cxn modelId="{362C11A2-995E-4017-897C-EA6BDAA8BD56}" type="presParOf" srcId="{DEAE6DFD-F5E8-45F1-9CD9-819CCD84CBDB}" destId="{41F94998-1752-4494-8B46-4426E1BBCC60}" srcOrd="0" destOrd="0" presId="urn:microsoft.com/office/officeart/2005/8/layout/orgChart1"/>
    <dgm:cxn modelId="{934C1AD8-F9A5-4C73-9848-F86C51736055}" type="presParOf" srcId="{DEAE6DFD-F5E8-45F1-9CD9-819CCD84CBDB}" destId="{E59535E0-6EBA-4192-9F78-26F1C4BE91FB}" srcOrd="1" destOrd="0" presId="urn:microsoft.com/office/officeart/2005/8/layout/orgChart1"/>
    <dgm:cxn modelId="{F07639D8-B699-4F5D-84AE-26E9FDE01B85}" type="presParOf" srcId="{9A382643-5C34-4795-AA21-2EF2A5117758}" destId="{D1390029-44D9-4BFD-936C-1B84358A90EB}" srcOrd="1" destOrd="0" presId="urn:microsoft.com/office/officeart/2005/8/layout/orgChart1"/>
    <dgm:cxn modelId="{DFBB1B8F-6C24-45C9-BF1C-BE3C39C00BEC}" type="presParOf" srcId="{9A382643-5C34-4795-AA21-2EF2A5117758}" destId="{D713ED7F-760F-4C8D-ADAC-704299A8CB80}" srcOrd="2" destOrd="0" presId="urn:microsoft.com/office/officeart/2005/8/layout/orgChart1"/>
    <dgm:cxn modelId="{FD17F049-3B2B-41E6-B8EF-0BD644B7AF42}" type="presParOf" srcId="{D9A91F8B-7FBE-4E73-BD3A-16D91A1F8131}" destId="{4091776F-83A2-44AE-8694-DC29D7C10DB4}" srcOrd="8" destOrd="0" presId="urn:microsoft.com/office/officeart/2005/8/layout/orgChart1"/>
    <dgm:cxn modelId="{58C977EA-4AFC-453E-9701-800F12609D3C}" type="presParOf" srcId="{D9A91F8B-7FBE-4E73-BD3A-16D91A1F8131}" destId="{7F973B0B-6123-428F-8135-5DD74ED32A10}" srcOrd="9" destOrd="0" presId="urn:microsoft.com/office/officeart/2005/8/layout/orgChart1"/>
    <dgm:cxn modelId="{E5B551BF-AC6E-4AC4-967A-2B9652540C9A}" type="presParOf" srcId="{7F973B0B-6123-428F-8135-5DD74ED32A10}" destId="{52AC732C-CBA6-4062-B322-E52D16776D05}" srcOrd="0" destOrd="0" presId="urn:microsoft.com/office/officeart/2005/8/layout/orgChart1"/>
    <dgm:cxn modelId="{33B0C159-F7D2-49FC-A494-C96C25DA7EAB}" type="presParOf" srcId="{52AC732C-CBA6-4062-B322-E52D16776D05}" destId="{49AAC8FF-478F-496D-95FE-3FCBAD6548B8}" srcOrd="0" destOrd="0" presId="urn:microsoft.com/office/officeart/2005/8/layout/orgChart1"/>
    <dgm:cxn modelId="{59689D24-4E91-45CF-A63B-A81446ADA3B2}" type="presParOf" srcId="{52AC732C-CBA6-4062-B322-E52D16776D05}" destId="{08148AA3-8AEB-43BA-A003-4DFD0C5772AC}" srcOrd="1" destOrd="0" presId="urn:microsoft.com/office/officeart/2005/8/layout/orgChart1"/>
    <dgm:cxn modelId="{322552AA-B627-479C-93D6-FAF1D2AF35D4}" type="presParOf" srcId="{7F973B0B-6123-428F-8135-5DD74ED32A10}" destId="{90F17A9E-8BA0-46E2-91AB-4D633887875F}" srcOrd="1" destOrd="0" presId="urn:microsoft.com/office/officeart/2005/8/layout/orgChart1"/>
    <dgm:cxn modelId="{0371DDE6-9430-401D-AE7D-5A90E639202E}" type="presParOf" srcId="{7F973B0B-6123-428F-8135-5DD74ED32A10}" destId="{FA24F743-329C-4AFE-81F2-E4CE37E92C13}" srcOrd="2" destOrd="0" presId="urn:microsoft.com/office/officeart/2005/8/layout/orgChart1"/>
    <dgm:cxn modelId="{F67E693B-D2D3-4BED-B61A-8941790A1A27}" type="presParOf" srcId="{D9A91F8B-7FBE-4E73-BD3A-16D91A1F8131}" destId="{9DF45F9F-D85D-49E7-8867-96CD9A558F33}" srcOrd="10" destOrd="0" presId="urn:microsoft.com/office/officeart/2005/8/layout/orgChart1"/>
    <dgm:cxn modelId="{105396E3-E93C-440E-8635-BACD3DF957D7}" type="presParOf" srcId="{D9A91F8B-7FBE-4E73-BD3A-16D91A1F8131}" destId="{6DEA8A89-92AB-45A3-A3A6-EA37AF7AB6D3}" srcOrd="11" destOrd="0" presId="urn:microsoft.com/office/officeart/2005/8/layout/orgChart1"/>
    <dgm:cxn modelId="{C1C16AE8-B6AC-43D3-9DE0-BA7E6454B12C}" type="presParOf" srcId="{6DEA8A89-92AB-45A3-A3A6-EA37AF7AB6D3}" destId="{EE6C9C7E-5EDB-470C-970F-10CA38D7CD00}" srcOrd="0" destOrd="0" presId="urn:microsoft.com/office/officeart/2005/8/layout/orgChart1"/>
    <dgm:cxn modelId="{23F02DB1-7B27-4645-B482-C52B92D4319E}" type="presParOf" srcId="{EE6C9C7E-5EDB-470C-970F-10CA38D7CD00}" destId="{BA038600-A291-4662-9C25-F1415BE9F9DE}" srcOrd="0" destOrd="0" presId="urn:microsoft.com/office/officeart/2005/8/layout/orgChart1"/>
    <dgm:cxn modelId="{B0E45C84-0E52-4443-B6C8-A3880008A1DA}" type="presParOf" srcId="{EE6C9C7E-5EDB-470C-970F-10CA38D7CD00}" destId="{CC04505B-DF71-4896-AED6-FB6E002A1D0B}" srcOrd="1" destOrd="0" presId="urn:microsoft.com/office/officeart/2005/8/layout/orgChart1"/>
    <dgm:cxn modelId="{08EDD53E-685E-4619-8A74-BB0CFF606CE8}" type="presParOf" srcId="{6DEA8A89-92AB-45A3-A3A6-EA37AF7AB6D3}" destId="{50436E85-1852-470A-954B-97571F64143E}" srcOrd="1" destOrd="0" presId="urn:microsoft.com/office/officeart/2005/8/layout/orgChart1"/>
    <dgm:cxn modelId="{A4CCB869-BDDF-4703-B6A8-C7FEBE0570E9}" type="presParOf" srcId="{6DEA8A89-92AB-45A3-A3A6-EA37AF7AB6D3}" destId="{9300484F-F69E-4542-9472-C71AB3F04525}" srcOrd="2" destOrd="0" presId="urn:microsoft.com/office/officeart/2005/8/layout/orgChart1"/>
    <dgm:cxn modelId="{881B2153-F95A-4B6F-9335-0BB21CA716A1}" type="presParOf" srcId="{E7A51BF4-3E0D-4326-9B16-84AA4246B90F}" destId="{2E0729D7-04F7-4B30-BDC0-E11474EC6FB6}" srcOrd="2" destOrd="0" presId="urn:microsoft.com/office/officeart/2005/8/layout/orgChart1"/>
    <dgm:cxn modelId="{7B7474A1-9E03-4AF1-93D4-AD8CD94C9AA2}" type="presParOf" srcId="{C2EF4083-5E01-43A8-A90C-D2FE50E2C0F2}" destId="{DFA240AF-C127-4351-967B-418F5933BA50}" srcOrd="4" destOrd="0" presId="urn:microsoft.com/office/officeart/2005/8/layout/orgChart1"/>
    <dgm:cxn modelId="{4CD124AB-EDF9-4E97-871F-43D3CA13F0C1}" type="presParOf" srcId="{C2EF4083-5E01-43A8-A90C-D2FE50E2C0F2}" destId="{086B0F14-F119-4883-8D51-8EA4A21B7B2C}" srcOrd="5" destOrd="0" presId="urn:microsoft.com/office/officeart/2005/8/layout/orgChart1"/>
    <dgm:cxn modelId="{7D7AAA5C-A5B1-4A13-8658-4DC39DC9BCA5}" type="presParOf" srcId="{086B0F14-F119-4883-8D51-8EA4A21B7B2C}" destId="{5D9503BC-703C-4CC5-B72E-11368CA25176}" srcOrd="0" destOrd="0" presId="urn:microsoft.com/office/officeart/2005/8/layout/orgChart1"/>
    <dgm:cxn modelId="{5070E34A-A50F-4D59-946C-A47A087D08E8}" type="presParOf" srcId="{5D9503BC-703C-4CC5-B72E-11368CA25176}" destId="{B0E6200B-A994-416F-9287-42AA7AE6D440}" srcOrd="0" destOrd="0" presId="urn:microsoft.com/office/officeart/2005/8/layout/orgChart1"/>
    <dgm:cxn modelId="{931D9306-E0A2-4668-AAF2-30B986A7C0A1}" type="presParOf" srcId="{5D9503BC-703C-4CC5-B72E-11368CA25176}" destId="{40C0815E-C6BA-49CC-9A48-57F4A627934B}" srcOrd="1" destOrd="0" presId="urn:microsoft.com/office/officeart/2005/8/layout/orgChart1"/>
    <dgm:cxn modelId="{B319B4E5-75B3-4C56-804B-4EAEB72D6521}" type="presParOf" srcId="{086B0F14-F119-4883-8D51-8EA4A21B7B2C}" destId="{FF97BFF6-D6F9-4FDA-9E0E-B612D6327D94}" srcOrd="1" destOrd="0" presId="urn:microsoft.com/office/officeart/2005/8/layout/orgChart1"/>
    <dgm:cxn modelId="{0E9CBD30-A85F-4EB6-8408-77FB69C949BD}" type="presParOf" srcId="{FF97BFF6-D6F9-4FDA-9E0E-B612D6327D94}" destId="{5FDA453F-3BED-43F9-9670-B1E236053FFF}" srcOrd="0" destOrd="0" presId="urn:microsoft.com/office/officeart/2005/8/layout/orgChart1"/>
    <dgm:cxn modelId="{6F743288-8E47-499A-B3A1-0DDF550DDD4A}" type="presParOf" srcId="{FF97BFF6-D6F9-4FDA-9E0E-B612D6327D94}" destId="{A8DA8AA6-DBA7-40BB-A607-40413614E9F9}" srcOrd="1" destOrd="0" presId="urn:microsoft.com/office/officeart/2005/8/layout/orgChart1"/>
    <dgm:cxn modelId="{7C30C408-FB2A-4C2E-AABE-D7A86CA52562}" type="presParOf" srcId="{A8DA8AA6-DBA7-40BB-A607-40413614E9F9}" destId="{0A00D990-18AF-45C8-9A9D-AB718D7DF29E}" srcOrd="0" destOrd="0" presId="urn:microsoft.com/office/officeart/2005/8/layout/orgChart1"/>
    <dgm:cxn modelId="{D2C8E7A8-3460-4A39-A120-85A569BE6DE8}" type="presParOf" srcId="{0A00D990-18AF-45C8-9A9D-AB718D7DF29E}" destId="{32172DD2-CEAF-4FF7-9CC3-D6E436BB9118}" srcOrd="0" destOrd="0" presId="urn:microsoft.com/office/officeart/2005/8/layout/orgChart1"/>
    <dgm:cxn modelId="{BCEA873B-E76F-4DC3-81CF-0F3BE55B5CEC}" type="presParOf" srcId="{0A00D990-18AF-45C8-9A9D-AB718D7DF29E}" destId="{580FB529-30BF-4AFB-A8BA-230FE12BC7D0}" srcOrd="1" destOrd="0" presId="urn:microsoft.com/office/officeart/2005/8/layout/orgChart1"/>
    <dgm:cxn modelId="{3E9E6470-8F34-49F3-882F-79E8E1D75E33}" type="presParOf" srcId="{A8DA8AA6-DBA7-40BB-A607-40413614E9F9}" destId="{C33DA109-FF18-4809-8A74-95B1CC9EFC24}" srcOrd="1" destOrd="0" presId="urn:microsoft.com/office/officeart/2005/8/layout/orgChart1"/>
    <dgm:cxn modelId="{E859B734-1FD1-40DD-97BB-F9E19CBA332C}" type="presParOf" srcId="{A8DA8AA6-DBA7-40BB-A607-40413614E9F9}" destId="{58AA977F-11CE-4E09-AA79-22AE1F3E6FF6}" srcOrd="2" destOrd="0" presId="urn:microsoft.com/office/officeart/2005/8/layout/orgChart1"/>
    <dgm:cxn modelId="{7AA0C2C1-4524-4255-B773-B54F78668B8F}" type="presParOf" srcId="{FF97BFF6-D6F9-4FDA-9E0E-B612D6327D94}" destId="{24D076F5-0BB9-493B-896D-BD48B9619AA6}" srcOrd="2" destOrd="0" presId="urn:microsoft.com/office/officeart/2005/8/layout/orgChart1"/>
    <dgm:cxn modelId="{9EAEC178-33A6-4605-AE6B-402B84887737}" type="presParOf" srcId="{FF97BFF6-D6F9-4FDA-9E0E-B612D6327D94}" destId="{374E55BE-F790-448A-96F4-1072ED7D2F56}" srcOrd="3" destOrd="0" presId="urn:microsoft.com/office/officeart/2005/8/layout/orgChart1"/>
    <dgm:cxn modelId="{B6C5FD0D-EC10-48C1-9E76-027A21042884}" type="presParOf" srcId="{374E55BE-F790-448A-96F4-1072ED7D2F56}" destId="{2C5C398E-0F4B-4455-B2DF-F7681B824D22}" srcOrd="0" destOrd="0" presId="urn:microsoft.com/office/officeart/2005/8/layout/orgChart1"/>
    <dgm:cxn modelId="{24DDEF42-F73C-4751-BC57-8FEC37736F7F}" type="presParOf" srcId="{2C5C398E-0F4B-4455-B2DF-F7681B824D22}" destId="{293DBB0A-ECDE-46BD-AA4E-5FD72188CFB7}" srcOrd="0" destOrd="0" presId="urn:microsoft.com/office/officeart/2005/8/layout/orgChart1"/>
    <dgm:cxn modelId="{69632967-3326-4766-822A-18647B78F519}" type="presParOf" srcId="{2C5C398E-0F4B-4455-B2DF-F7681B824D22}" destId="{43CC2660-ED09-435C-926E-B3302FFA170D}" srcOrd="1" destOrd="0" presId="urn:microsoft.com/office/officeart/2005/8/layout/orgChart1"/>
    <dgm:cxn modelId="{C8D78A22-5656-48B0-813E-7FAF71682610}" type="presParOf" srcId="{374E55BE-F790-448A-96F4-1072ED7D2F56}" destId="{C7D439F4-5832-4B52-8579-7ED0B66FF44E}" srcOrd="1" destOrd="0" presId="urn:microsoft.com/office/officeart/2005/8/layout/orgChart1"/>
    <dgm:cxn modelId="{845D7C8A-98CE-4C58-9D10-45BDDB7BED98}" type="presParOf" srcId="{374E55BE-F790-448A-96F4-1072ED7D2F56}" destId="{D0D31779-0DCF-4863-A98C-5800BE432957}" srcOrd="2" destOrd="0" presId="urn:microsoft.com/office/officeart/2005/8/layout/orgChart1"/>
    <dgm:cxn modelId="{504C08D1-2CC9-494B-B7FB-486380D115BC}" type="presParOf" srcId="{086B0F14-F119-4883-8D51-8EA4A21B7B2C}" destId="{6B652413-8EB2-4AA6-9DD5-779D9565125A}" srcOrd="2" destOrd="0" presId="urn:microsoft.com/office/officeart/2005/8/layout/orgChart1"/>
    <dgm:cxn modelId="{E1243348-FB40-45F0-8BC3-E2805C5C9CAE}" type="presParOf" srcId="{C2EF4083-5E01-43A8-A90C-D2FE50E2C0F2}" destId="{6BBFC5EA-CC8F-4B1E-B875-F2102A2108FC}" srcOrd="6" destOrd="0" presId="urn:microsoft.com/office/officeart/2005/8/layout/orgChart1"/>
    <dgm:cxn modelId="{EC12D2F4-18C9-4A0B-84CF-2BF01430EFE4}" type="presParOf" srcId="{C2EF4083-5E01-43A8-A90C-D2FE50E2C0F2}" destId="{0471C69C-ED14-408C-9F7C-39DA8EBAA7D3}" srcOrd="7" destOrd="0" presId="urn:microsoft.com/office/officeart/2005/8/layout/orgChart1"/>
    <dgm:cxn modelId="{C18B2D55-DD82-4EDB-B74B-33D08EEC18A9}" type="presParOf" srcId="{0471C69C-ED14-408C-9F7C-39DA8EBAA7D3}" destId="{07829BE7-8E7E-47A6-A877-7CBE3E14202D}" srcOrd="0" destOrd="0" presId="urn:microsoft.com/office/officeart/2005/8/layout/orgChart1"/>
    <dgm:cxn modelId="{09CD4F9A-17A5-4069-A8BA-DB3F39269306}" type="presParOf" srcId="{07829BE7-8E7E-47A6-A877-7CBE3E14202D}" destId="{A0121CD5-90A2-4B9E-9384-FCE1889B3DC2}" srcOrd="0" destOrd="0" presId="urn:microsoft.com/office/officeart/2005/8/layout/orgChart1"/>
    <dgm:cxn modelId="{D07A82BA-FE9B-4080-ACF7-1CB6F0280382}" type="presParOf" srcId="{07829BE7-8E7E-47A6-A877-7CBE3E14202D}" destId="{1191B8C6-307B-4A40-82F1-055648879BB8}" srcOrd="1" destOrd="0" presId="urn:microsoft.com/office/officeart/2005/8/layout/orgChart1"/>
    <dgm:cxn modelId="{A71F0EBA-0411-4A79-8873-6AD5DE5852F9}" type="presParOf" srcId="{0471C69C-ED14-408C-9F7C-39DA8EBAA7D3}" destId="{4AACAE68-5F17-4E42-B2EB-5C04AA866160}" srcOrd="1" destOrd="0" presId="urn:microsoft.com/office/officeart/2005/8/layout/orgChart1"/>
    <dgm:cxn modelId="{334840D5-0378-4D19-B6EA-51B985DA3405}" type="presParOf" srcId="{4AACAE68-5F17-4E42-B2EB-5C04AA866160}" destId="{A84C2F10-74ED-4381-A667-9A35EFAE3907}" srcOrd="0" destOrd="0" presId="urn:microsoft.com/office/officeart/2005/8/layout/orgChart1"/>
    <dgm:cxn modelId="{1EF4CE0C-93D4-4BF5-8471-CA39CB3DC98C}" type="presParOf" srcId="{4AACAE68-5F17-4E42-B2EB-5C04AA866160}" destId="{50DB8AE8-611A-4926-9B0E-FAC0A05B8140}" srcOrd="1" destOrd="0" presId="urn:microsoft.com/office/officeart/2005/8/layout/orgChart1"/>
    <dgm:cxn modelId="{0CFA3DCC-46B5-43D1-ABB3-E127EA8988C9}" type="presParOf" srcId="{50DB8AE8-611A-4926-9B0E-FAC0A05B8140}" destId="{E4B5DDC1-1AFF-4F21-AFB7-635F1B73B19B}" srcOrd="0" destOrd="0" presId="urn:microsoft.com/office/officeart/2005/8/layout/orgChart1"/>
    <dgm:cxn modelId="{8003B96B-CE52-47DE-B3A6-2C94DE22C9B4}" type="presParOf" srcId="{E4B5DDC1-1AFF-4F21-AFB7-635F1B73B19B}" destId="{C670D2DA-5454-4605-83F1-1B8A9F3380C7}" srcOrd="0" destOrd="0" presId="urn:microsoft.com/office/officeart/2005/8/layout/orgChart1"/>
    <dgm:cxn modelId="{8C1037CD-8CDE-465D-A2CF-2F8238C3020B}" type="presParOf" srcId="{E4B5DDC1-1AFF-4F21-AFB7-635F1B73B19B}" destId="{AD253BBC-9A65-4B93-B262-B4D18A5444D8}" srcOrd="1" destOrd="0" presId="urn:microsoft.com/office/officeart/2005/8/layout/orgChart1"/>
    <dgm:cxn modelId="{C531BF98-F1E4-463F-B4D2-F6C35C52AEEE}" type="presParOf" srcId="{50DB8AE8-611A-4926-9B0E-FAC0A05B8140}" destId="{FB722416-A975-4007-BA45-4C2770D52428}" srcOrd="1" destOrd="0" presId="urn:microsoft.com/office/officeart/2005/8/layout/orgChart1"/>
    <dgm:cxn modelId="{BECE794B-6461-4970-898E-2C969BFDDA2F}" type="presParOf" srcId="{50DB8AE8-611A-4926-9B0E-FAC0A05B8140}" destId="{3A2E6C95-2923-4F16-884C-ADD2887AB4C8}" srcOrd="2" destOrd="0" presId="urn:microsoft.com/office/officeart/2005/8/layout/orgChart1"/>
    <dgm:cxn modelId="{A1815A0C-4A31-4898-AFC9-C9B99F46C9C2}" type="presParOf" srcId="{4AACAE68-5F17-4E42-B2EB-5C04AA866160}" destId="{8F602767-EDA4-4593-A22E-9F1C50FB11C7}" srcOrd="2" destOrd="0" presId="urn:microsoft.com/office/officeart/2005/8/layout/orgChart1"/>
    <dgm:cxn modelId="{6BC22BCE-6AC3-4380-AF1A-0B1FEC073E27}" type="presParOf" srcId="{4AACAE68-5F17-4E42-B2EB-5C04AA866160}" destId="{88C480AD-3113-4C55-8E01-0489FC93F7CD}" srcOrd="3" destOrd="0" presId="urn:microsoft.com/office/officeart/2005/8/layout/orgChart1"/>
    <dgm:cxn modelId="{4D58C764-F68B-4FB8-9F5B-0E5424A4F671}" type="presParOf" srcId="{88C480AD-3113-4C55-8E01-0489FC93F7CD}" destId="{61E1B6B2-707A-4B42-B978-6FB32E0D5165}" srcOrd="0" destOrd="0" presId="urn:microsoft.com/office/officeart/2005/8/layout/orgChart1"/>
    <dgm:cxn modelId="{3783E0ED-BC87-4427-9D54-765A25BB2FE3}" type="presParOf" srcId="{61E1B6B2-707A-4B42-B978-6FB32E0D5165}" destId="{8015EA6F-8C69-490D-A4C5-EF309BC451F8}" srcOrd="0" destOrd="0" presId="urn:microsoft.com/office/officeart/2005/8/layout/orgChart1"/>
    <dgm:cxn modelId="{2A6D22F0-383C-40BA-AC2C-6A5CAA13848D}" type="presParOf" srcId="{61E1B6B2-707A-4B42-B978-6FB32E0D5165}" destId="{8EEB4943-83CF-4D62-AF30-B7E60C2746A9}" srcOrd="1" destOrd="0" presId="urn:microsoft.com/office/officeart/2005/8/layout/orgChart1"/>
    <dgm:cxn modelId="{8A531B20-F0F0-466E-A288-407D4EB900B5}" type="presParOf" srcId="{88C480AD-3113-4C55-8E01-0489FC93F7CD}" destId="{011FF254-A083-48C0-893F-0AADF96C25C1}" srcOrd="1" destOrd="0" presId="urn:microsoft.com/office/officeart/2005/8/layout/orgChart1"/>
    <dgm:cxn modelId="{EE77C9DD-4379-4773-AF6D-8212D16266E6}" type="presParOf" srcId="{88C480AD-3113-4C55-8E01-0489FC93F7CD}" destId="{7D9BC1EC-C91A-43F9-B8AB-D3CA2B2ADC67}" srcOrd="2" destOrd="0" presId="urn:microsoft.com/office/officeart/2005/8/layout/orgChart1"/>
    <dgm:cxn modelId="{A3C8CBBA-BB18-45AE-85B1-BDD490F970ED}" type="presParOf" srcId="{4AACAE68-5F17-4E42-B2EB-5C04AA866160}" destId="{A0B3F038-BD5B-4BF9-9936-D873D38D633E}" srcOrd="4" destOrd="0" presId="urn:microsoft.com/office/officeart/2005/8/layout/orgChart1"/>
    <dgm:cxn modelId="{7986940B-CB2C-40C2-A808-998B25FB5F35}" type="presParOf" srcId="{4AACAE68-5F17-4E42-B2EB-5C04AA866160}" destId="{4475C186-094D-485D-9678-174CE51D82AF}" srcOrd="5" destOrd="0" presId="urn:microsoft.com/office/officeart/2005/8/layout/orgChart1"/>
    <dgm:cxn modelId="{A9409114-C8DD-407F-9A5B-40B5C196335C}" type="presParOf" srcId="{4475C186-094D-485D-9678-174CE51D82AF}" destId="{7F324FBB-821E-4340-8AEE-427C4896A28E}" srcOrd="0" destOrd="0" presId="urn:microsoft.com/office/officeart/2005/8/layout/orgChart1"/>
    <dgm:cxn modelId="{0047CBB7-B663-4AC3-8913-A5F2DC595596}" type="presParOf" srcId="{7F324FBB-821E-4340-8AEE-427C4896A28E}" destId="{24BC8A1F-33F2-4C67-AEEE-0FBCA8A78643}" srcOrd="0" destOrd="0" presId="urn:microsoft.com/office/officeart/2005/8/layout/orgChart1"/>
    <dgm:cxn modelId="{86BAD00B-E10C-40D8-AB0F-250558DF7F68}" type="presParOf" srcId="{7F324FBB-821E-4340-8AEE-427C4896A28E}" destId="{50D94BAE-6069-4534-BEB4-A63D53D4F6A2}" srcOrd="1" destOrd="0" presId="urn:microsoft.com/office/officeart/2005/8/layout/orgChart1"/>
    <dgm:cxn modelId="{F1BA8722-FBAC-472E-8426-04F7E5D426AE}" type="presParOf" srcId="{4475C186-094D-485D-9678-174CE51D82AF}" destId="{307C3EB2-D41E-4FD1-BCF1-B4D155CB830B}" srcOrd="1" destOrd="0" presId="urn:microsoft.com/office/officeart/2005/8/layout/orgChart1"/>
    <dgm:cxn modelId="{C98D8DD3-6C36-41D4-93F9-F7DE27E33547}" type="presParOf" srcId="{4475C186-094D-485D-9678-174CE51D82AF}" destId="{3FFCE3EC-FADD-4F9A-9C12-2A56417DBE39}" srcOrd="2" destOrd="0" presId="urn:microsoft.com/office/officeart/2005/8/layout/orgChart1"/>
    <dgm:cxn modelId="{93B99A0B-BF82-43BA-86B2-F2F16CCD4667}" type="presParOf" srcId="{0471C69C-ED14-408C-9F7C-39DA8EBAA7D3}" destId="{9F066587-3B73-4561-8927-46E784EF9FC7}" srcOrd="2" destOrd="0" presId="urn:microsoft.com/office/officeart/2005/8/layout/orgChart1"/>
    <dgm:cxn modelId="{89537110-35FF-4706-9C55-742356CA9A52}" type="presParOf" srcId="{4622E1EB-1232-4DAA-B022-A1950361BCEE}" destId="{197D5E40-E53A-4D4C-9B1C-64D84CE86B5E}" srcOrd="2" destOrd="0" presId="urn:microsoft.com/office/officeart/2005/8/layout/orgChart1"/>
    <dgm:cxn modelId="{922BB7B3-F61D-4177-B9A7-25A9B97BA542}" type="presParOf" srcId="{197D5E40-E53A-4D4C-9B1C-64D84CE86B5E}" destId="{BAD0CD4D-E150-477E-AAA9-567839C1B78C}" srcOrd="0" destOrd="0" presId="urn:microsoft.com/office/officeart/2005/8/layout/orgChart1"/>
    <dgm:cxn modelId="{3D2EBC16-A87A-4A31-A1F3-FC51D9A096C7}" type="presParOf" srcId="{197D5E40-E53A-4D4C-9B1C-64D84CE86B5E}" destId="{855BF711-520D-414E-8F80-2068A005B131}" srcOrd="1" destOrd="0" presId="urn:microsoft.com/office/officeart/2005/8/layout/orgChart1"/>
    <dgm:cxn modelId="{323B1DE8-9A0E-410F-ABED-34ECD01A318B}" type="presParOf" srcId="{855BF711-520D-414E-8F80-2068A005B131}" destId="{D0340334-F43D-4940-B672-3F5BC30C3564}" srcOrd="0" destOrd="0" presId="urn:microsoft.com/office/officeart/2005/8/layout/orgChart1"/>
    <dgm:cxn modelId="{88EA98B2-D7B0-4144-B79D-CCE799A494E5}" type="presParOf" srcId="{D0340334-F43D-4940-B672-3F5BC30C3564}" destId="{6B9D7041-DDA2-45B7-BE69-3B83DB523214}" srcOrd="0" destOrd="0" presId="urn:microsoft.com/office/officeart/2005/8/layout/orgChart1"/>
    <dgm:cxn modelId="{75E8A786-A8A0-4FFD-8C39-1A81954774D9}" type="presParOf" srcId="{D0340334-F43D-4940-B672-3F5BC30C3564}" destId="{0EDFBC5F-ABA7-424D-A3C6-77342A82B605}" srcOrd="1" destOrd="0" presId="urn:microsoft.com/office/officeart/2005/8/layout/orgChart1"/>
    <dgm:cxn modelId="{233D28C0-E4A4-4A5E-9851-51130C13A279}" type="presParOf" srcId="{855BF711-520D-414E-8F80-2068A005B131}" destId="{D1954AEA-CDDF-40CA-9893-A255F734659E}" srcOrd="1" destOrd="0" presId="urn:microsoft.com/office/officeart/2005/8/layout/orgChart1"/>
    <dgm:cxn modelId="{69AA1AB8-C1E8-4063-932D-3CD2E1E3B2E1}" type="presParOf" srcId="{855BF711-520D-414E-8F80-2068A005B131}" destId="{A42B532C-3927-4EB1-9782-23902C94F029}" srcOrd="2" destOrd="0" presId="urn:microsoft.com/office/officeart/2005/8/layout/orgChart1"/>
    <dgm:cxn modelId="{458BB69E-1B77-4A08-B8D6-B9D1571391DA}" type="presParOf" srcId="{197D5E40-E53A-4D4C-9B1C-64D84CE86B5E}" destId="{31761CB1-CE12-4230-9A83-1135ABF2DB0F}" srcOrd="2" destOrd="0" presId="urn:microsoft.com/office/officeart/2005/8/layout/orgChart1"/>
    <dgm:cxn modelId="{9DD7E989-859B-41C5-A933-EA3864F7732A}" type="presParOf" srcId="{197D5E40-E53A-4D4C-9B1C-64D84CE86B5E}" destId="{44BC0B54-9208-4E75-BB31-DFE263751F12}" srcOrd="3" destOrd="0" presId="urn:microsoft.com/office/officeart/2005/8/layout/orgChart1"/>
    <dgm:cxn modelId="{42A5ECE9-126B-4DD4-B35A-07D39E3C2E73}" type="presParOf" srcId="{44BC0B54-9208-4E75-BB31-DFE263751F12}" destId="{030F5A77-370C-4C6F-8CE7-A05CBFAE5CF2}" srcOrd="0" destOrd="0" presId="urn:microsoft.com/office/officeart/2005/8/layout/orgChart1"/>
    <dgm:cxn modelId="{E1604E40-3DF4-4FCD-A6BB-E9B63C1167A6}" type="presParOf" srcId="{030F5A77-370C-4C6F-8CE7-A05CBFAE5CF2}" destId="{A7B2AF1A-7D96-4A4A-97C6-14B02E92BA0F}" srcOrd="0" destOrd="0" presId="urn:microsoft.com/office/officeart/2005/8/layout/orgChart1"/>
    <dgm:cxn modelId="{BDC8AC36-30C0-428E-A136-4B28FB2F00EC}" type="presParOf" srcId="{030F5A77-370C-4C6F-8CE7-A05CBFAE5CF2}" destId="{CDBF28BD-1249-498F-8181-1A06850A6419}" srcOrd="1" destOrd="0" presId="urn:microsoft.com/office/officeart/2005/8/layout/orgChart1"/>
    <dgm:cxn modelId="{55C2EE58-74BD-4935-A29C-7A6A9E576F84}" type="presParOf" srcId="{44BC0B54-9208-4E75-BB31-DFE263751F12}" destId="{3AF12A73-BDD6-46AC-95A6-0323E7DA05C7}" srcOrd="1" destOrd="0" presId="urn:microsoft.com/office/officeart/2005/8/layout/orgChart1"/>
    <dgm:cxn modelId="{00A45612-111E-4524-9422-F89DE8ED437C}" type="presParOf" srcId="{44BC0B54-9208-4E75-BB31-DFE263751F12}" destId="{943ED214-7B43-4C04-BA30-76D4C6B82621}" srcOrd="2" destOrd="0" presId="urn:microsoft.com/office/officeart/2005/8/layout/orgChart1"/>
    <dgm:cxn modelId="{D0749401-3099-44D4-94F7-121C9C544BB4}" type="presParOf" srcId="{197D5E40-E53A-4D4C-9B1C-64D84CE86B5E}" destId="{B4CEEC49-9398-4430-82E8-5C48EA2714D3}" srcOrd="4" destOrd="0" presId="urn:microsoft.com/office/officeart/2005/8/layout/orgChart1"/>
    <dgm:cxn modelId="{2021B794-EB4F-40D2-8C85-391031B66CCE}" type="presParOf" srcId="{197D5E40-E53A-4D4C-9B1C-64D84CE86B5E}" destId="{AFA4CA00-E67E-483D-8190-94CB5B2BD727}" srcOrd="5" destOrd="0" presId="urn:microsoft.com/office/officeart/2005/8/layout/orgChart1"/>
    <dgm:cxn modelId="{D5408DBB-F140-4542-9942-4F84759DECFA}" type="presParOf" srcId="{AFA4CA00-E67E-483D-8190-94CB5B2BD727}" destId="{8AD75071-DB23-44B5-9760-43659B9748A0}" srcOrd="0" destOrd="0" presId="urn:microsoft.com/office/officeart/2005/8/layout/orgChart1"/>
    <dgm:cxn modelId="{633AA3EC-946B-47F0-8F3F-DB988AB2812C}" type="presParOf" srcId="{8AD75071-DB23-44B5-9760-43659B9748A0}" destId="{CE0FD75C-C391-4F73-A6B5-CFF6B53F4FA8}" srcOrd="0" destOrd="0" presId="urn:microsoft.com/office/officeart/2005/8/layout/orgChart1"/>
    <dgm:cxn modelId="{A2B6CDC0-643D-4BBE-967A-84650A8FB3A7}" type="presParOf" srcId="{8AD75071-DB23-44B5-9760-43659B9748A0}" destId="{1C00A346-95EA-4A61-B999-87B9993F4469}" srcOrd="1" destOrd="0" presId="urn:microsoft.com/office/officeart/2005/8/layout/orgChart1"/>
    <dgm:cxn modelId="{D90594C3-AC00-49B0-9FA6-12957D1CF421}" type="presParOf" srcId="{AFA4CA00-E67E-483D-8190-94CB5B2BD727}" destId="{5C704B26-2E83-49E7-B83D-B9792AE0358B}" srcOrd="1" destOrd="0" presId="urn:microsoft.com/office/officeart/2005/8/layout/orgChart1"/>
    <dgm:cxn modelId="{E15440BF-AFFD-42AE-B00A-E7186E50F1D7}" type="presParOf" srcId="{AFA4CA00-E67E-483D-8190-94CB5B2BD727}" destId="{BB30B2B4-B258-4CCC-96EA-8CF973E4D21B}" srcOrd="2" destOrd="0" presId="urn:microsoft.com/office/officeart/2005/8/layout/orgChart1"/>
    <dgm:cxn modelId="{14EEDC86-93FE-49D1-9836-ABD2C38B9D21}" type="presParOf" srcId="{197D5E40-E53A-4D4C-9B1C-64D84CE86B5E}" destId="{1F16817A-89F9-44B9-9CC7-34D1E401D092}" srcOrd="6" destOrd="0" presId="urn:microsoft.com/office/officeart/2005/8/layout/orgChart1"/>
    <dgm:cxn modelId="{29F61321-6116-48D8-BF97-C937D99C6673}" type="presParOf" srcId="{197D5E40-E53A-4D4C-9B1C-64D84CE86B5E}" destId="{CD3D4970-3910-40CE-BF0F-8E12AC27E064}" srcOrd="7" destOrd="0" presId="urn:microsoft.com/office/officeart/2005/8/layout/orgChart1"/>
    <dgm:cxn modelId="{936FA162-085D-4EFF-9559-110CBC1E4905}" type="presParOf" srcId="{CD3D4970-3910-40CE-BF0F-8E12AC27E064}" destId="{A9F3C70E-2CE1-4211-9FBA-1CD3C23A78A5}" srcOrd="0" destOrd="0" presId="urn:microsoft.com/office/officeart/2005/8/layout/orgChart1"/>
    <dgm:cxn modelId="{FBD84BCA-81E5-4EB1-9C59-0AE3C6E1BA0E}" type="presParOf" srcId="{A9F3C70E-2CE1-4211-9FBA-1CD3C23A78A5}" destId="{B0031530-CEC2-44D0-8C22-113658743711}" srcOrd="0" destOrd="0" presId="urn:microsoft.com/office/officeart/2005/8/layout/orgChart1"/>
    <dgm:cxn modelId="{27F849A2-B984-4511-85AA-2AE4FA5BBB8C}" type="presParOf" srcId="{A9F3C70E-2CE1-4211-9FBA-1CD3C23A78A5}" destId="{165B7820-2063-4736-B838-51C9F5849154}" srcOrd="1" destOrd="0" presId="urn:microsoft.com/office/officeart/2005/8/layout/orgChart1"/>
    <dgm:cxn modelId="{DC772B6A-F887-4D5D-9CEB-34BA2DC12724}" type="presParOf" srcId="{CD3D4970-3910-40CE-BF0F-8E12AC27E064}" destId="{708BC285-20BA-49AD-A568-81D1AA125DD3}" srcOrd="1" destOrd="0" presId="urn:microsoft.com/office/officeart/2005/8/layout/orgChart1"/>
    <dgm:cxn modelId="{2E5DF5E5-28D3-4C12-A09F-D5E7B35A4D0D}" type="presParOf" srcId="{CD3D4970-3910-40CE-BF0F-8E12AC27E064}" destId="{010BA9C9-1562-44B4-870B-E1A5AABC7967}" srcOrd="2" destOrd="0" presId="urn:microsoft.com/office/officeart/2005/8/layout/orgChart1"/>
    <dgm:cxn modelId="{B6835899-D9F8-48A9-887A-D55ED93A57E0}" type="presParOf" srcId="{197D5E40-E53A-4D4C-9B1C-64D84CE86B5E}" destId="{11ED1126-6E2B-455C-BD96-EAE28B1220B0}" srcOrd="8" destOrd="0" presId="urn:microsoft.com/office/officeart/2005/8/layout/orgChart1"/>
    <dgm:cxn modelId="{CFAA2273-7EDE-4668-AB8D-503DA23108DD}" type="presParOf" srcId="{197D5E40-E53A-4D4C-9B1C-64D84CE86B5E}" destId="{FC9636EA-2821-42BD-9E7B-6B170A2EC58F}" srcOrd="9" destOrd="0" presId="urn:microsoft.com/office/officeart/2005/8/layout/orgChart1"/>
    <dgm:cxn modelId="{FFEB9A6B-FF92-485D-B641-57F85291C508}" type="presParOf" srcId="{FC9636EA-2821-42BD-9E7B-6B170A2EC58F}" destId="{9B0D8158-AB39-4943-8D2D-CFE99BC65161}" srcOrd="0" destOrd="0" presId="urn:microsoft.com/office/officeart/2005/8/layout/orgChart1"/>
    <dgm:cxn modelId="{EB813FB0-A1E0-47EA-8F40-8ED7676A025B}" type="presParOf" srcId="{9B0D8158-AB39-4943-8D2D-CFE99BC65161}" destId="{3557121C-5B36-4797-A00D-9484A8B30637}" srcOrd="0" destOrd="0" presId="urn:microsoft.com/office/officeart/2005/8/layout/orgChart1"/>
    <dgm:cxn modelId="{12EC8DFC-118E-413F-B287-4467AF300E5E}" type="presParOf" srcId="{9B0D8158-AB39-4943-8D2D-CFE99BC65161}" destId="{E00C0FAE-7D6A-41C1-8D92-4ED7599AC1E9}" srcOrd="1" destOrd="0" presId="urn:microsoft.com/office/officeart/2005/8/layout/orgChart1"/>
    <dgm:cxn modelId="{55B172D4-BBC7-4BA4-81AB-4E63F904FAA4}" type="presParOf" srcId="{FC9636EA-2821-42BD-9E7B-6B170A2EC58F}" destId="{DC34E099-12A6-410D-BE6B-F70D87BEE82D}" srcOrd="1" destOrd="0" presId="urn:microsoft.com/office/officeart/2005/8/layout/orgChart1"/>
    <dgm:cxn modelId="{CC201A4F-3167-495C-9672-77ED3E3512D1}" type="presParOf" srcId="{FC9636EA-2821-42BD-9E7B-6B170A2EC58F}" destId="{C43D57C1-E22D-4C9A-8D50-70ED345320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D1126-6E2B-455C-BD96-EAE28B1220B0}">
      <dsp:nvSpPr>
        <dsp:cNvPr id="0" name=""/>
        <dsp:cNvSpPr/>
      </dsp:nvSpPr>
      <dsp:spPr>
        <a:xfrm>
          <a:off x="3677935" y="756160"/>
          <a:ext cx="91440" cy="484443"/>
        </a:xfrm>
        <a:custGeom>
          <a:avLst/>
          <a:gdLst/>
          <a:ahLst/>
          <a:cxnLst/>
          <a:rect l="0" t="0" r="0" b="0"/>
          <a:pathLst>
            <a:path>
              <a:moveTo>
                <a:pt x="97090" y="0"/>
              </a:moveTo>
              <a:lnTo>
                <a:pt x="97090" y="484443"/>
              </a:lnTo>
              <a:lnTo>
                <a:pt x="45720" y="484443"/>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F16817A-89F9-44B9-9CC7-34D1E401D092}">
      <dsp:nvSpPr>
        <dsp:cNvPr id="0" name=""/>
        <dsp:cNvSpPr/>
      </dsp:nvSpPr>
      <dsp:spPr>
        <a:xfrm>
          <a:off x="3729305" y="756160"/>
          <a:ext cx="91440" cy="803804"/>
        </a:xfrm>
        <a:custGeom>
          <a:avLst/>
          <a:gdLst/>
          <a:ahLst/>
          <a:cxnLst/>
          <a:rect l="0" t="0" r="0" b="0"/>
          <a:pathLst>
            <a:path>
              <a:moveTo>
                <a:pt x="45720" y="0"/>
              </a:moveTo>
              <a:lnTo>
                <a:pt x="45720" y="803804"/>
              </a:lnTo>
              <a:lnTo>
                <a:pt x="97090" y="803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EEC49-9398-4430-82E8-5C48EA2714D3}">
      <dsp:nvSpPr>
        <dsp:cNvPr id="0" name=""/>
        <dsp:cNvSpPr/>
      </dsp:nvSpPr>
      <dsp:spPr>
        <a:xfrm>
          <a:off x="2871198" y="756160"/>
          <a:ext cx="903827" cy="726673"/>
        </a:xfrm>
        <a:custGeom>
          <a:avLst/>
          <a:gdLst/>
          <a:ahLst/>
          <a:cxnLst/>
          <a:rect l="0" t="0" r="0" b="0"/>
          <a:pathLst>
            <a:path>
              <a:moveTo>
                <a:pt x="903827" y="0"/>
              </a:moveTo>
              <a:lnTo>
                <a:pt x="903827" y="726673"/>
              </a:lnTo>
              <a:lnTo>
                <a:pt x="0" y="726673"/>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1761CB1-CE12-4230-9A83-1135ABF2DB0F}">
      <dsp:nvSpPr>
        <dsp:cNvPr id="0" name=""/>
        <dsp:cNvSpPr/>
      </dsp:nvSpPr>
      <dsp:spPr>
        <a:xfrm>
          <a:off x="3729305" y="756160"/>
          <a:ext cx="91440" cy="302181"/>
        </a:xfrm>
        <a:custGeom>
          <a:avLst/>
          <a:gdLst/>
          <a:ahLst/>
          <a:cxnLst/>
          <a:rect l="0" t="0" r="0" b="0"/>
          <a:pathLst>
            <a:path>
              <a:moveTo>
                <a:pt x="45720" y="0"/>
              </a:moveTo>
              <a:lnTo>
                <a:pt x="45720" y="302181"/>
              </a:lnTo>
              <a:lnTo>
                <a:pt x="97090" y="3021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0CD4D-E150-477E-AAA9-567839C1B78C}">
      <dsp:nvSpPr>
        <dsp:cNvPr id="0" name=""/>
        <dsp:cNvSpPr/>
      </dsp:nvSpPr>
      <dsp:spPr>
        <a:xfrm>
          <a:off x="2871198" y="756160"/>
          <a:ext cx="903827" cy="225050"/>
        </a:xfrm>
        <a:custGeom>
          <a:avLst/>
          <a:gdLst/>
          <a:ahLst/>
          <a:cxnLst/>
          <a:rect l="0" t="0" r="0" b="0"/>
          <a:pathLst>
            <a:path>
              <a:moveTo>
                <a:pt x="903827" y="0"/>
              </a:moveTo>
              <a:lnTo>
                <a:pt x="903827" y="225050"/>
              </a:lnTo>
              <a:lnTo>
                <a:pt x="0" y="22505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0B3F038-BD5B-4BF9-9936-D873D38D633E}">
      <dsp:nvSpPr>
        <dsp:cNvPr id="0" name=""/>
        <dsp:cNvSpPr/>
      </dsp:nvSpPr>
      <dsp:spPr>
        <a:xfrm>
          <a:off x="6281358" y="2544718"/>
          <a:ext cx="91440" cy="305293"/>
        </a:xfrm>
        <a:custGeom>
          <a:avLst/>
          <a:gdLst/>
          <a:ahLst/>
          <a:cxnLst/>
          <a:rect l="0" t="0" r="0" b="0"/>
          <a:pathLst>
            <a:path>
              <a:moveTo>
                <a:pt x="45720" y="0"/>
              </a:moveTo>
              <a:lnTo>
                <a:pt x="45720" y="305293"/>
              </a:lnTo>
              <a:lnTo>
                <a:pt x="102933" y="305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02767-EDA4-4593-A22E-9F1C50FB11C7}">
      <dsp:nvSpPr>
        <dsp:cNvPr id="0" name=""/>
        <dsp:cNvSpPr/>
      </dsp:nvSpPr>
      <dsp:spPr>
        <a:xfrm>
          <a:off x="6281358" y="2544718"/>
          <a:ext cx="91440" cy="1315300"/>
        </a:xfrm>
        <a:custGeom>
          <a:avLst/>
          <a:gdLst/>
          <a:ahLst/>
          <a:cxnLst/>
          <a:rect l="0" t="0" r="0" b="0"/>
          <a:pathLst>
            <a:path>
              <a:moveTo>
                <a:pt x="45720" y="0"/>
              </a:moveTo>
              <a:lnTo>
                <a:pt x="45720" y="1315300"/>
              </a:lnTo>
              <a:lnTo>
                <a:pt x="102933" y="13153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C2F10-74ED-4381-A667-9A35EFAE3907}">
      <dsp:nvSpPr>
        <dsp:cNvPr id="0" name=""/>
        <dsp:cNvSpPr/>
      </dsp:nvSpPr>
      <dsp:spPr>
        <a:xfrm>
          <a:off x="6281358" y="2544718"/>
          <a:ext cx="91440" cy="811246"/>
        </a:xfrm>
        <a:custGeom>
          <a:avLst/>
          <a:gdLst/>
          <a:ahLst/>
          <a:cxnLst/>
          <a:rect l="0" t="0" r="0" b="0"/>
          <a:pathLst>
            <a:path>
              <a:moveTo>
                <a:pt x="45720" y="0"/>
              </a:moveTo>
              <a:lnTo>
                <a:pt x="45720" y="811246"/>
              </a:lnTo>
              <a:lnTo>
                <a:pt x="102933" y="811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BFC5EA-CC8F-4B1E-B875-F2102A2108FC}">
      <dsp:nvSpPr>
        <dsp:cNvPr id="0" name=""/>
        <dsp:cNvSpPr/>
      </dsp:nvSpPr>
      <dsp:spPr>
        <a:xfrm>
          <a:off x="3775025" y="756160"/>
          <a:ext cx="3173791" cy="1306039"/>
        </a:xfrm>
        <a:custGeom>
          <a:avLst/>
          <a:gdLst/>
          <a:ahLst/>
          <a:cxnLst/>
          <a:rect l="0" t="0" r="0" b="0"/>
          <a:pathLst>
            <a:path>
              <a:moveTo>
                <a:pt x="0" y="0"/>
              </a:moveTo>
              <a:lnTo>
                <a:pt x="0" y="1254669"/>
              </a:lnTo>
              <a:lnTo>
                <a:pt x="3173791" y="1254669"/>
              </a:lnTo>
              <a:lnTo>
                <a:pt x="3173791" y="1306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076F5-0BB9-493B-896D-BD48B9619AA6}">
      <dsp:nvSpPr>
        <dsp:cNvPr id="0" name=""/>
        <dsp:cNvSpPr/>
      </dsp:nvSpPr>
      <dsp:spPr>
        <a:xfrm>
          <a:off x="4769186" y="2544718"/>
          <a:ext cx="91440" cy="803804"/>
        </a:xfrm>
        <a:custGeom>
          <a:avLst/>
          <a:gdLst/>
          <a:ahLst/>
          <a:cxnLst/>
          <a:rect l="0" t="0" r="0" b="0"/>
          <a:pathLst>
            <a:path>
              <a:moveTo>
                <a:pt x="45720" y="0"/>
              </a:moveTo>
              <a:lnTo>
                <a:pt x="45720" y="803804"/>
              </a:lnTo>
              <a:lnTo>
                <a:pt x="102060" y="803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A453F-3BED-43F9-9670-B1E236053FFF}">
      <dsp:nvSpPr>
        <dsp:cNvPr id="0" name=""/>
        <dsp:cNvSpPr/>
      </dsp:nvSpPr>
      <dsp:spPr>
        <a:xfrm>
          <a:off x="4769186" y="2544718"/>
          <a:ext cx="91440" cy="302181"/>
        </a:xfrm>
        <a:custGeom>
          <a:avLst/>
          <a:gdLst/>
          <a:ahLst/>
          <a:cxnLst/>
          <a:rect l="0" t="0" r="0" b="0"/>
          <a:pathLst>
            <a:path>
              <a:moveTo>
                <a:pt x="45720" y="0"/>
              </a:moveTo>
              <a:lnTo>
                <a:pt x="45720" y="302181"/>
              </a:lnTo>
              <a:lnTo>
                <a:pt x="102060" y="3021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240AF-C127-4351-967B-418F5933BA50}">
      <dsp:nvSpPr>
        <dsp:cNvPr id="0" name=""/>
        <dsp:cNvSpPr/>
      </dsp:nvSpPr>
      <dsp:spPr>
        <a:xfrm>
          <a:off x="3775025" y="756160"/>
          <a:ext cx="1661619" cy="1306039"/>
        </a:xfrm>
        <a:custGeom>
          <a:avLst/>
          <a:gdLst/>
          <a:ahLst/>
          <a:cxnLst/>
          <a:rect l="0" t="0" r="0" b="0"/>
          <a:pathLst>
            <a:path>
              <a:moveTo>
                <a:pt x="0" y="0"/>
              </a:moveTo>
              <a:lnTo>
                <a:pt x="0" y="1254669"/>
              </a:lnTo>
              <a:lnTo>
                <a:pt x="1661619" y="1254669"/>
              </a:lnTo>
              <a:lnTo>
                <a:pt x="1661619" y="1306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45F9F-D85D-49E7-8867-96CD9A558F33}">
      <dsp:nvSpPr>
        <dsp:cNvPr id="0" name=""/>
        <dsp:cNvSpPr/>
      </dsp:nvSpPr>
      <dsp:spPr>
        <a:xfrm>
          <a:off x="2974608" y="2544718"/>
          <a:ext cx="91440" cy="1786385"/>
        </a:xfrm>
        <a:custGeom>
          <a:avLst/>
          <a:gdLst/>
          <a:ahLst/>
          <a:cxnLst/>
          <a:rect l="0" t="0" r="0" b="0"/>
          <a:pathLst>
            <a:path>
              <a:moveTo>
                <a:pt x="137159" y="0"/>
              </a:moveTo>
              <a:lnTo>
                <a:pt x="137159" y="1786385"/>
              </a:lnTo>
              <a:lnTo>
                <a:pt x="45720" y="1786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1776F-83A2-44AE-8694-DC29D7C10DB4}">
      <dsp:nvSpPr>
        <dsp:cNvPr id="0" name=""/>
        <dsp:cNvSpPr/>
      </dsp:nvSpPr>
      <dsp:spPr>
        <a:xfrm>
          <a:off x="2974608" y="2544718"/>
          <a:ext cx="91440" cy="1282330"/>
        </a:xfrm>
        <a:custGeom>
          <a:avLst/>
          <a:gdLst/>
          <a:ahLst/>
          <a:cxnLst/>
          <a:rect l="0" t="0" r="0" b="0"/>
          <a:pathLst>
            <a:path>
              <a:moveTo>
                <a:pt x="137159" y="0"/>
              </a:moveTo>
              <a:lnTo>
                <a:pt x="137159" y="1282330"/>
              </a:lnTo>
              <a:lnTo>
                <a:pt x="45720" y="128233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4A585F1-95C0-4D38-9DA6-736589E594AC}">
      <dsp:nvSpPr>
        <dsp:cNvPr id="0" name=""/>
        <dsp:cNvSpPr/>
      </dsp:nvSpPr>
      <dsp:spPr>
        <a:xfrm>
          <a:off x="3066047" y="2544718"/>
          <a:ext cx="91440" cy="778273"/>
        </a:xfrm>
        <a:custGeom>
          <a:avLst/>
          <a:gdLst/>
          <a:ahLst/>
          <a:cxnLst/>
          <a:rect l="0" t="0" r="0" b="0"/>
          <a:pathLst>
            <a:path>
              <a:moveTo>
                <a:pt x="45720" y="0"/>
              </a:moveTo>
              <a:lnTo>
                <a:pt x="45720" y="778273"/>
              </a:lnTo>
              <a:lnTo>
                <a:pt x="123440" y="778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A9BF7-FC6A-4526-8FB6-9D3E52C0A96E}">
      <dsp:nvSpPr>
        <dsp:cNvPr id="0" name=""/>
        <dsp:cNvSpPr/>
      </dsp:nvSpPr>
      <dsp:spPr>
        <a:xfrm>
          <a:off x="2974608" y="2544718"/>
          <a:ext cx="91440" cy="778273"/>
        </a:xfrm>
        <a:custGeom>
          <a:avLst/>
          <a:gdLst/>
          <a:ahLst/>
          <a:cxnLst/>
          <a:rect l="0" t="0" r="0" b="0"/>
          <a:pathLst>
            <a:path>
              <a:moveTo>
                <a:pt x="137159" y="0"/>
              </a:moveTo>
              <a:lnTo>
                <a:pt x="137159" y="778273"/>
              </a:lnTo>
              <a:lnTo>
                <a:pt x="45720" y="778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3BE99-6305-4598-8E37-5FD2EDA26AC5}">
      <dsp:nvSpPr>
        <dsp:cNvPr id="0" name=""/>
        <dsp:cNvSpPr/>
      </dsp:nvSpPr>
      <dsp:spPr>
        <a:xfrm>
          <a:off x="2974608" y="2544718"/>
          <a:ext cx="91440" cy="274219"/>
        </a:xfrm>
        <a:custGeom>
          <a:avLst/>
          <a:gdLst/>
          <a:ahLst/>
          <a:cxnLst/>
          <a:rect l="0" t="0" r="0" b="0"/>
          <a:pathLst>
            <a:path>
              <a:moveTo>
                <a:pt x="137159" y="0"/>
              </a:moveTo>
              <a:lnTo>
                <a:pt x="137159" y="274219"/>
              </a:lnTo>
              <a:lnTo>
                <a:pt x="45720" y="2742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22C56-DC29-49E4-801E-75885579351C}">
      <dsp:nvSpPr>
        <dsp:cNvPr id="0" name=""/>
        <dsp:cNvSpPr/>
      </dsp:nvSpPr>
      <dsp:spPr>
        <a:xfrm>
          <a:off x="3066047" y="2544718"/>
          <a:ext cx="91440" cy="274219"/>
        </a:xfrm>
        <a:custGeom>
          <a:avLst/>
          <a:gdLst/>
          <a:ahLst/>
          <a:cxnLst/>
          <a:rect l="0" t="0" r="0" b="0"/>
          <a:pathLst>
            <a:path>
              <a:moveTo>
                <a:pt x="45720" y="0"/>
              </a:moveTo>
              <a:lnTo>
                <a:pt x="45720" y="274219"/>
              </a:lnTo>
              <a:lnTo>
                <a:pt x="123440" y="2742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2B342-373D-4E54-BED0-8BE6BEB314A5}">
      <dsp:nvSpPr>
        <dsp:cNvPr id="0" name=""/>
        <dsp:cNvSpPr/>
      </dsp:nvSpPr>
      <dsp:spPr>
        <a:xfrm>
          <a:off x="3111767" y="756160"/>
          <a:ext cx="663258" cy="1306039"/>
        </a:xfrm>
        <a:custGeom>
          <a:avLst/>
          <a:gdLst/>
          <a:ahLst/>
          <a:cxnLst/>
          <a:rect l="0" t="0" r="0" b="0"/>
          <a:pathLst>
            <a:path>
              <a:moveTo>
                <a:pt x="663258" y="0"/>
              </a:moveTo>
              <a:lnTo>
                <a:pt x="663258" y="1254669"/>
              </a:lnTo>
              <a:lnTo>
                <a:pt x="0" y="1254669"/>
              </a:lnTo>
              <a:lnTo>
                <a:pt x="0" y="1306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586DD5-2423-41D0-8687-E284521DF659}">
      <dsp:nvSpPr>
        <dsp:cNvPr id="0" name=""/>
        <dsp:cNvSpPr/>
      </dsp:nvSpPr>
      <dsp:spPr>
        <a:xfrm>
          <a:off x="109714" y="2544718"/>
          <a:ext cx="91440" cy="796067"/>
        </a:xfrm>
        <a:custGeom>
          <a:avLst/>
          <a:gdLst/>
          <a:ahLst/>
          <a:cxnLst/>
          <a:rect l="0" t="0" r="0" b="0"/>
          <a:pathLst>
            <a:path>
              <a:moveTo>
                <a:pt x="45720" y="0"/>
              </a:moveTo>
              <a:lnTo>
                <a:pt x="45720" y="796067"/>
              </a:lnTo>
              <a:lnTo>
                <a:pt x="128421" y="7960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89CA8-634A-40AB-A3ED-2EED473DA1C0}">
      <dsp:nvSpPr>
        <dsp:cNvPr id="0" name=""/>
        <dsp:cNvSpPr/>
      </dsp:nvSpPr>
      <dsp:spPr>
        <a:xfrm>
          <a:off x="109714" y="2544718"/>
          <a:ext cx="91440" cy="301058"/>
        </a:xfrm>
        <a:custGeom>
          <a:avLst/>
          <a:gdLst/>
          <a:ahLst/>
          <a:cxnLst/>
          <a:rect l="0" t="0" r="0" b="0"/>
          <a:pathLst>
            <a:path>
              <a:moveTo>
                <a:pt x="45720" y="0"/>
              </a:moveTo>
              <a:lnTo>
                <a:pt x="45720" y="301058"/>
              </a:lnTo>
              <a:lnTo>
                <a:pt x="128421" y="3010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6B923-63DA-4C8D-9860-FFB8655F496A}">
      <dsp:nvSpPr>
        <dsp:cNvPr id="0" name=""/>
        <dsp:cNvSpPr/>
      </dsp:nvSpPr>
      <dsp:spPr>
        <a:xfrm>
          <a:off x="777173" y="756160"/>
          <a:ext cx="2997852" cy="1306039"/>
        </a:xfrm>
        <a:custGeom>
          <a:avLst/>
          <a:gdLst/>
          <a:ahLst/>
          <a:cxnLst/>
          <a:rect l="0" t="0" r="0" b="0"/>
          <a:pathLst>
            <a:path>
              <a:moveTo>
                <a:pt x="2997852" y="0"/>
              </a:moveTo>
              <a:lnTo>
                <a:pt x="2997852" y="1254669"/>
              </a:lnTo>
              <a:lnTo>
                <a:pt x="0" y="1254669"/>
              </a:lnTo>
              <a:lnTo>
                <a:pt x="0" y="1306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DD13F-26E9-4DAB-8CC6-3FE5F4872D9F}">
      <dsp:nvSpPr>
        <dsp:cNvPr id="0" name=""/>
        <dsp:cNvSpPr/>
      </dsp:nvSpPr>
      <dsp:spPr>
        <a:xfrm>
          <a:off x="2997852" y="273642"/>
          <a:ext cx="1554346" cy="48251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i="0" kern="1200" dirty="0" smtClean="0"/>
            <a:t>Vejdirektør</a:t>
          </a:r>
          <a:endParaRPr lang="da-DK" sz="1200" b="1" i="0" kern="1200" dirty="0"/>
        </a:p>
      </dsp:txBody>
      <dsp:txXfrm>
        <a:off x="2997852" y="273642"/>
        <a:ext cx="1554346" cy="482518"/>
      </dsp:txXfrm>
    </dsp:sp>
    <dsp:sp modelId="{C72592D9-8DFF-4170-8621-50F92191E7F1}">
      <dsp:nvSpPr>
        <dsp:cNvPr id="0" name=""/>
        <dsp:cNvSpPr/>
      </dsp:nvSpPr>
      <dsp:spPr>
        <a:xfrm>
          <a:off x="0" y="2062200"/>
          <a:ext cx="1554346" cy="48251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kern="1200" dirty="0" smtClean="0"/>
            <a:t>Planlægning</a:t>
          </a:r>
          <a:endParaRPr lang="da-DK" sz="1200" b="1" kern="1200" dirty="0"/>
        </a:p>
      </dsp:txBody>
      <dsp:txXfrm>
        <a:off x="0" y="2062200"/>
        <a:ext cx="1554346" cy="482518"/>
      </dsp:txXfrm>
    </dsp:sp>
    <dsp:sp modelId="{F70C200D-70B9-4B02-A39E-050CC41F40CE}">
      <dsp:nvSpPr>
        <dsp:cNvPr id="0" name=""/>
        <dsp:cNvSpPr/>
      </dsp:nvSpPr>
      <dsp:spPr>
        <a:xfrm>
          <a:off x="238135" y="2646336"/>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Planlægning &amp; Analyse</a:t>
          </a:r>
          <a:endParaRPr lang="da-DK" sz="1000" b="0" kern="1200" dirty="0">
            <a:solidFill>
              <a:schemeClr val="accent1"/>
            </a:solidFill>
          </a:endParaRPr>
        </a:p>
      </dsp:txBody>
      <dsp:txXfrm>
        <a:off x="238135" y="2646336"/>
        <a:ext cx="1341697" cy="398882"/>
      </dsp:txXfrm>
    </dsp:sp>
    <dsp:sp modelId="{5B187BE2-8357-4C97-9F66-7D25F684FB95}">
      <dsp:nvSpPr>
        <dsp:cNvPr id="0" name=""/>
        <dsp:cNvSpPr/>
      </dsp:nvSpPr>
      <dsp:spPr>
        <a:xfrm>
          <a:off x="238135" y="3141344"/>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Vejsektor &amp; Myndighed</a:t>
          </a:r>
          <a:endParaRPr lang="da-DK" sz="1000" b="0" kern="1200" dirty="0">
            <a:solidFill>
              <a:schemeClr val="accent1"/>
            </a:solidFill>
          </a:endParaRPr>
        </a:p>
      </dsp:txBody>
      <dsp:txXfrm>
        <a:off x="238135" y="3141344"/>
        <a:ext cx="1341697" cy="398882"/>
      </dsp:txXfrm>
    </dsp:sp>
    <dsp:sp modelId="{A23ADDDA-11D3-4918-8446-1901986C52B1}">
      <dsp:nvSpPr>
        <dsp:cNvPr id="0" name=""/>
        <dsp:cNvSpPr/>
      </dsp:nvSpPr>
      <dsp:spPr>
        <a:xfrm>
          <a:off x="2334594" y="2062200"/>
          <a:ext cx="1554346" cy="48251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kern="1200" dirty="0" smtClean="0"/>
            <a:t>Anlæg &amp; Drift</a:t>
          </a:r>
          <a:endParaRPr lang="da-DK" sz="1200" b="1" kern="1200" dirty="0"/>
        </a:p>
      </dsp:txBody>
      <dsp:txXfrm>
        <a:off x="2334594" y="2062200"/>
        <a:ext cx="1554346" cy="482518"/>
      </dsp:txXfrm>
    </dsp:sp>
    <dsp:sp modelId="{1F877317-BD2E-4140-9EDB-7DD39D3BFB52}">
      <dsp:nvSpPr>
        <dsp:cNvPr id="0" name=""/>
        <dsp:cNvSpPr/>
      </dsp:nvSpPr>
      <dsp:spPr>
        <a:xfrm>
          <a:off x="3189488" y="2619300"/>
          <a:ext cx="1343008" cy="399273"/>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Anlæg</a:t>
          </a:r>
          <a:endParaRPr lang="da-DK" sz="1000" b="0" kern="1200" dirty="0">
            <a:solidFill>
              <a:schemeClr val="accent1"/>
            </a:solidFill>
          </a:endParaRPr>
        </a:p>
      </dsp:txBody>
      <dsp:txXfrm>
        <a:off x="3189488" y="2619300"/>
        <a:ext cx="1343008" cy="399273"/>
      </dsp:txXfrm>
    </dsp:sp>
    <dsp:sp modelId="{BBADB8F0-3E8E-417F-8904-E9F23B774012}">
      <dsp:nvSpPr>
        <dsp:cNvPr id="0" name=""/>
        <dsp:cNvSpPr/>
      </dsp:nvSpPr>
      <dsp:spPr>
        <a:xfrm>
          <a:off x="1677319" y="2619300"/>
          <a:ext cx="1343008" cy="399273"/>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Areal &amp; Geodata</a:t>
          </a:r>
          <a:endParaRPr lang="da-DK" sz="1000" b="0" kern="1200" dirty="0">
            <a:solidFill>
              <a:schemeClr val="accent1"/>
            </a:solidFill>
          </a:endParaRPr>
        </a:p>
      </dsp:txBody>
      <dsp:txXfrm>
        <a:off x="1677319" y="2619300"/>
        <a:ext cx="1343008" cy="399273"/>
      </dsp:txXfrm>
    </dsp:sp>
    <dsp:sp modelId="{C8699FF6-F8E7-444D-A0F0-4BC051B47FFF}">
      <dsp:nvSpPr>
        <dsp:cNvPr id="0" name=""/>
        <dsp:cNvSpPr/>
      </dsp:nvSpPr>
      <dsp:spPr>
        <a:xfrm>
          <a:off x="1677319" y="3123355"/>
          <a:ext cx="1343008" cy="399273"/>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Projekt &amp; Vejteknik</a:t>
          </a:r>
          <a:endParaRPr lang="da-DK" sz="1000" b="0" kern="1200" dirty="0">
            <a:solidFill>
              <a:schemeClr val="accent1"/>
            </a:solidFill>
          </a:endParaRPr>
        </a:p>
      </dsp:txBody>
      <dsp:txXfrm>
        <a:off x="1677319" y="3123355"/>
        <a:ext cx="1343008" cy="399273"/>
      </dsp:txXfrm>
    </dsp:sp>
    <dsp:sp modelId="{41F94998-1752-4494-8B46-4426E1BBCC60}">
      <dsp:nvSpPr>
        <dsp:cNvPr id="0" name=""/>
        <dsp:cNvSpPr/>
      </dsp:nvSpPr>
      <dsp:spPr>
        <a:xfrm>
          <a:off x="3189488" y="3123355"/>
          <a:ext cx="1343008" cy="399273"/>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Drift &amp; Vedligehold</a:t>
          </a:r>
          <a:endParaRPr lang="da-DK" sz="1000" b="0" kern="1200" dirty="0">
            <a:solidFill>
              <a:schemeClr val="accent1"/>
            </a:solidFill>
          </a:endParaRPr>
        </a:p>
      </dsp:txBody>
      <dsp:txXfrm>
        <a:off x="3189488" y="3123355"/>
        <a:ext cx="1343008" cy="399273"/>
      </dsp:txXfrm>
    </dsp:sp>
    <dsp:sp modelId="{49AAC8FF-478F-496D-95FE-3FCBAD6548B8}">
      <dsp:nvSpPr>
        <dsp:cNvPr id="0" name=""/>
        <dsp:cNvSpPr/>
      </dsp:nvSpPr>
      <dsp:spPr>
        <a:xfrm>
          <a:off x="1677319" y="3627412"/>
          <a:ext cx="1343008" cy="399273"/>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Befæstelser, Bygværker &amp; Målinger</a:t>
          </a:r>
          <a:endParaRPr lang="da-DK" sz="1000" b="0" kern="1200" dirty="0">
            <a:solidFill>
              <a:schemeClr val="accent1"/>
            </a:solidFill>
          </a:endParaRPr>
        </a:p>
      </dsp:txBody>
      <dsp:txXfrm>
        <a:off x="1677319" y="3627412"/>
        <a:ext cx="1343008" cy="399273"/>
      </dsp:txXfrm>
    </dsp:sp>
    <dsp:sp modelId="{BA038600-A291-4662-9C25-F1415BE9F9DE}">
      <dsp:nvSpPr>
        <dsp:cNvPr id="0" name=""/>
        <dsp:cNvSpPr/>
      </dsp:nvSpPr>
      <dsp:spPr>
        <a:xfrm>
          <a:off x="1677319" y="4131467"/>
          <a:ext cx="1343008" cy="399273"/>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smtClean="0">
              <a:solidFill>
                <a:schemeClr val="accent1"/>
              </a:solidFill>
            </a:rPr>
            <a:t>Entreprisestyring</a:t>
          </a:r>
          <a:endParaRPr lang="da-DK" sz="1000" b="0" kern="1200" dirty="0">
            <a:solidFill>
              <a:schemeClr val="accent1"/>
            </a:solidFill>
          </a:endParaRPr>
        </a:p>
      </dsp:txBody>
      <dsp:txXfrm>
        <a:off x="1677319" y="4131467"/>
        <a:ext cx="1343008" cy="399273"/>
      </dsp:txXfrm>
    </dsp:sp>
    <dsp:sp modelId="{B0E6200B-A994-416F-9287-42AA7AE6D440}">
      <dsp:nvSpPr>
        <dsp:cNvPr id="0" name=""/>
        <dsp:cNvSpPr/>
      </dsp:nvSpPr>
      <dsp:spPr>
        <a:xfrm>
          <a:off x="4659472" y="2062200"/>
          <a:ext cx="1554346" cy="48251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kern="1200" dirty="0" smtClean="0"/>
            <a:t>Trafik</a:t>
          </a:r>
          <a:endParaRPr lang="da-DK" sz="1200" b="1" kern="1200" dirty="0"/>
        </a:p>
      </dsp:txBody>
      <dsp:txXfrm>
        <a:off x="4659472" y="2062200"/>
        <a:ext cx="1554346" cy="482518"/>
      </dsp:txXfrm>
    </dsp:sp>
    <dsp:sp modelId="{32172DD2-CEAF-4FF7-9CC3-D6E436BB9118}">
      <dsp:nvSpPr>
        <dsp:cNvPr id="0" name=""/>
        <dsp:cNvSpPr/>
      </dsp:nvSpPr>
      <dsp:spPr>
        <a:xfrm>
          <a:off x="4871247" y="2647459"/>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Trafikledelse</a:t>
          </a:r>
          <a:endParaRPr lang="da-DK" sz="1000" b="0" kern="1200" dirty="0">
            <a:solidFill>
              <a:schemeClr val="accent1"/>
            </a:solidFill>
          </a:endParaRPr>
        </a:p>
      </dsp:txBody>
      <dsp:txXfrm>
        <a:off x="4871247" y="2647459"/>
        <a:ext cx="1341697" cy="398882"/>
      </dsp:txXfrm>
    </dsp:sp>
    <dsp:sp modelId="{293DBB0A-ECDE-46BD-AA4E-5FD72188CFB7}">
      <dsp:nvSpPr>
        <dsp:cNvPr id="0" name=""/>
        <dsp:cNvSpPr/>
      </dsp:nvSpPr>
      <dsp:spPr>
        <a:xfrm>
          <a:off x="4871247" y="3149082"/>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Trafikafvikling</a:t>
          </a:r>
          <a:endParaRPr lang="da-DK" sz="1000" b="0" kern="1200" dirty="0">
            <a:solidFill>
              <a:schemeClr val="accent1"/>
            </a:solidFill>
          </a:endParaRPr>
        </a:p>
      </dsp:txBody>
      <dsp:txXfrm>
        <a:off x="4871247" y="3149082"/>
        <a:ext cx="1341697" cy="398882"/>
      </dsp:txXfrm>
    </dsp:sp>
    <dsp:sp modelId="{A0121CD5-90A2-4B9E-9384-FCE1889B3DC2}">
      <dsp:nvSpPr>
        <dsp:cNvPr id="0" name=""/>
        <dsp:cNvSpPr/>
      </dsp:nvSpPr>
      <dsp:spPr>
        <a:xfrm>
          <a:off x="6171643" y="2062200"/>
          <a:ext cx="1554346" cy="48251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kern="1200" dirty="0" smtClean="0"/>
            <a:t>Ressource</a:t>
          </a:r>
          <a:endParaRPr lang="da-DK" sz="1200" b="1" kern="1200" dirty="0"/>
        </a:p>
      </dsp:txBody>
      <dsp:txXfrm>
        <a:off x="6171643" y="2062200"/>
        <a:ext cx="1554346" cy="482518"/>
      </dsp:txXfrm>
    </dsp:sp>
    <dsp:sp modelId="{C670D2DA-5454-4605-83F1-1B8A9F3380C7}">
      <dsp:nvSpPr>
        <dsp:cNvPr id="0" name=""/>
        <dsp:cNvSpPr/>
      </dsp:nvSpPr>
      <dsp:spPr>
        <a:xfrm>
          <a:off x="6384291" y="3156523"/>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IT</a:t>
          </a:r>
          <a:endParaRPr lang="da-DK" sz="1000" b="0" kern="1200" dirty="0">
            <a:solidFill>
              <a:schemeClr val="accent1"/>
            </a:solidFill>
          </a:endParaRPr>
        </a:p>
      </dsp:txBody>
      <dsp:txXfrm>
        <a:off x="6384291" y="3156523"/>
        <a:ext cx="1341697" cy="398882"/>
      </dsp:txXfrm>
    </dsp:sp>
    <dsp:sp modelId="{8015EA6F-8C69-490D-A4C5-EF309BC451F8}">
      <dsp:nvSpPr>
        <dsp:cNvPr id="0" name=""/>
        <dsp:cNvSpPr/>
      </dsp:nvSpPr>
      <dsp:spPr>
        <a:xfrm>
          <a:off x="6384291" y="3660578"/>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i="1" kern="1200" dirty="0" smtClean="0">
              <a:solidFill>
                <a:schemeClr val="accent1"/>
              </a:solidFill>
            </a:rPr>
            <a:t>Intern Service</a:t>
          </a:r>
          <a:endParaRPr lang="da-DK" sz="1000" b="0" i="1" kern="1200" dirty="0">
            <a:solidFill>
              <a:schemeClr val="accent1"/>
            </a:solidFill>
          </a:endParaRPr>
        </a:p>
      </dsp:txBody>
      <dsp:txXfrm>
        <a:off x="6384291" y="3660578"/>
        <a:ext cx="1341697" cy="398882"/>
      </dsp:txXfrm>
    </dsp:sp>
    <dsp:sp modelId="{24BC8A1F-33F2-4C67-AEEE-0FBCA8A78643}">
      <dsp:nvSpPr>
        <dsp:cNvPr id="0" name=""/>
        <dsp:cNvSpPr/>
      </dsp:nvSpPr>
      <dsp:spPr>
        <a:xfrm>
          <a:off x="6384292" y="2650570"/>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Økonomi</a:t>
          </a:r>
          <a:endParaRPr lang="da-DK" sz="1000" b="0" kern="1200" dirty="0">
            <a:solidFill>
              <a:schemeClr val="accent1"/>
            </a:solidFill>
          </a:endParaRPr>
        </a:p>
      </dsp:txBody>
      <dsp:txXfrm>
        <a:off x="6384292" y="2650570"/>
        <a:ext cx="1341697" cy="398882"/>
      </dsp:txXfrm>
    </dsp:sp>
    <dsp:sp modelId="{6B9D7041-DDA2-45B7-BE69-3B83DB523214}">
      <dsp:nvSpPr>
        <dsp:cNvPr id="0" name=""/>
        <dsp:cNvSpPr/>
      </dsp:nvSpPr>
      <dsp:spPr>
        <a:xfrm>
          <a:off x="2381957" y="858901"/>
          <a:ext cx="489240" cy="244620"/>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da-DK" sz="1200" kern="1200" dirty="0">
            <a:solidFill>
              <a:schemeClr val="accent1"/>
            </a:solidFill>
          </a:endParaRPr>
        </a:p>
      </dsp:txBody>
      <dsp:txXfrm>
        <a:off x="2381957" y="858901"/>
        <a:ext cx="489240" cy="244620"/>
      </dsp:txXfrm>
    </dsp:sp>
    <dsp:sp modelId="{A7B2AF1A-7D96-4A4A-97C6-14B02E92BA0F}">
      <dsp:nvSpPr>
        <dsp:cNvPr id="0" name=""/>
        <dsp:cNvSpPr/>
      </dsp:nvSpPr>
      <dsp:spPr>
        <a:xfrm>
          <a:off x="3826396" y="858901"/>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Sekretariat &amp; HR</a:t>
          </a:r>
          <a:endParaRPr lang="da-DK" sz="1000" b="0" kern="1200" dirty="0">
            <a:solidFill>
              <a:schemeClr val="accent1"/>
            </a:solidFill>
          </a:endParaRPr>
        </a:p>
      </dsp:txBody>
      <dsp:txXfrm>
        <a:off x="3826396" y="858901"/>
        <a:ext cx="1341697" cy="398882"/>
      </dsp:txXfrm>
    </dsp:sp>
    <dsp:sp modelId="{CE0FD75C-C391-4F73-A6B5-CFF6B53F4FA8}">
      <dsp:nvSpPr>
        <dsp:cNvPr id="0" name=""/>
        <dsp:cNvSpPr/>
      </dsp:nvSpPr>
      <dsp:spPr>
        <a:xfrm>
          <a:off x="2381957" y="1360524"/>
          <a:ext cx="489240" cy="244620"/>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da-DK" sz="1200" kern="1200" dirty="0">
            <a:solidFill>
              <a:schemeClr val="accent1"/>
            </a:solidFill>
          </a:endParaRPr>
        </a:p>
      </dsp:txBody>
      <dsp:txXfrm>
        <a:off x="2381957" y="1360524"/>
        <a:ext cx="489240" cy="244620"/>
      </dsp:txXfrm>
    </dsp:sp>
    <dsp:sp modelId="{B0031530-CEC2-44D0-8C22-113658743711}">
      <dsp:nvSpPr>
        <dsp:cNvPr id="0" name=""/>
        <dsp:cNvSpPr/>
      </dsp:nvSpPr>
      <dsp:spPr>
        <a:xfrm>
          <a:off x="3826396" y="1360524"/>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chemeClr val="accent1"/>
              </a:solidFill>
            </a:rPr>
            <a:t>Kommunikation</a:t>
          </a:r>
          <a:endParaRPr lang="da-DK" sz="1000" b="0" kern="1200" dirty="0">
            <a:solidFill>
              <a:schemeClr val="accent1"/>
            </a:solidFill>
          </a:endParaRPr>
        </a:p>
      </dsp:txBody>
      <dsp:txXfrm>
        <a:off x="3826396" y="1360524"/>
        <a:ext cx="1341697" cy="398882"/>
      </dsp:txXfrm>
    </dsp:sp>
    <dsp:sp modelId="{3557121C-5B36-4797-A00D-9484A8B30637}">
      <dsp:nvSpPr>
        <dsp:cNvPr id="0" name=""/>
        <dsp:cNvSpPr/>
      </dsp:nvSpPr>
      <dsp:spPr>
        <a:xfrm>
          <a:off x="2381957" y="1041163"/>
          <a:ext cx="1341697" cy="398882"/>
        </a:xfrm>
        <a:prstGeom prst="rect">
          <a:avLst/>
        </a:prstGeom>
        <a:solidFill>
          <a:schemeClr val="bg1"/>
        </a:solidFill>
        <a:ln w="127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b="0" kern="1200" dirty="0" smtClean="0">
              <a:solidFill>
                <a:srgbClr val="00B0F0"/>
              </a:solidFill>
            </a:rPr>
            <a:t>Indkøb</a:t>
          </a:r>
          <a:endParaRPr lang="da-DK" sz="1000" b="0" kern="1200" dirty="0">
            <a:solidFill>
              <a:srgbClr val="00B0F0"/>
            </a:solidFill>
          </a:endParaRPr>
        </a:p>
      </dsp:txBody>
      <dsp:txXfrm>
        <a:off x="2381957" y="1041163"/>
        <a:ext cx="1341697" cy="3988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803" tIns="45903" rIns="91803" bIns="45903" numCol="1" anchor="t" anchorCtr="0" compatLnSpc="1">
            <a:prstTxWarp prst="textNoShape">
              <a:avLst/>
            </a:prstTxWarp>
          </a:bodyPr>
          <a:lstStyle>
            <a:lvl1pPr defTabSz="916634">
              <a:defRPr sz="1200">
                <a:latin typeface="Max-Regular" pitchFamily="2" charset="0"/>
                <a:cs typeface="+mn-cs"/>
              </a:defRPr>
            </a:lvl1pPr>
          </a:lstStyle>
          <a:p>
            <a:pPr>
              <a:defRPr/>
            </a:pPr>
            <a:endParaRPr lang="en-GB"/>
          </a:p>
        </p:txBody>
      </p:sp>
      <p:sp>
        <p:nvSpPr>
          <p:cNvPr id="11267"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803" tIns="45903" rIns="91803" bIns="45903" numCol="1" anchor="t" anchorCtr="0" compatLnSpc="1">
            <a:prstTxWarp prst="textNoShape">
              <a:avLst/>
            </a:prstTxWarp>
          </a:bodyPr>
          <a:lstStyle>
            <a:lvl1pPr algn="r" defTabSz="916634">
              <a:defRPr sz="1200">
                <a:latin typeface="Max-Regular" pitchFamily="2" charset="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803" tIns="45903" rIns="91803" bIns="45903" numCol="1" anchor="b" anchorCtr="0" compatLnSpc="1">
            <a:prstTxWarp prst="textNoShape">
              <a:avLst/>
            </a:prstTxWarp>
          </a:bodyPr>
          <a:lstStyle>
            <a:lvl1pPr defTabSz="916634">
              <a:defRPr sz="1200">
                <a:latin typeface="Max-Regular" pitchFamily="2" charset="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803" tIns="45903" rIns="91803" bIns="45903" numCol="1" anchor="b" anchorCtr="0" compatLnSpc="1">
            <a:prstTxWarp prst="textNoShape">
              <a:avLst/>
            </a:prstTxWarp>
          </a:bodyPr>
          <a:lstStyle>
            <a:lvl1pPr algn="r" defTabSz="916634">
              <a:defRPr sz="1200">
                <a:latin typeface="Max-Regular" pitchFamily="2" charset="0"/>
                <a:cs typeface="+mn-cs"/>
              </a:defRPr>
            </a:lvl1pPr>
          </a:lstStyle>
          <a:p>
            <a:pPr>
              <a:defRPr/>
            </a:pPr>
            <a:fld id="{CB03D0C4-E503-4A87-A241-DE7D2E2CA504}" type="slidenum">
              <a:rPr lang="en-GB"/>
              <a:pPr>
                <a:defRPr/>
              </a:pPr>
              <a:t>‹nr.›</a:t>
            </a:fld>
            <a:endParaRPr lang="en-GB"/>
          </a:p>
        </p:txBody>
      </p:sp>
    </p:spTree>
    <p:extLst>
      <p:ext uri="{BB962C8B-B14F-4D97-AF65-F5344CB8AC3E}">
        <p14:creationId xmlns:p14="http://schemas.microsoft.com/office/powerpoint/2010/main" val="163508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823" tIns="45912" rIns="91823" bIns="45912" rtlCol="0"/>
          <a:lstStyle>
            <a:lvl1pPr algn="l">
              <a:defRPr sz="1200">
                <a:cs typeface="+mn-cs"/>
              </a:defRPr>
            </a:lvl1pPr>
          </a:lstStyle>
          <a:p>
            <a:pPr>
              <a:defRPr/>
            </a:pPr>
            <a:endParaRPr lang="da-DK"/>
          </a:p>
        </p:txBody>
      </p:sp>
      <p:sp>
        <p:nvSpPr>
          <p:cNvPr id="3" name="Date Placeholder 2"/>
          <p:cNvSpPr>
            <a:spLocks noGrp="1"/>
          </p:cNvSpPr>
          <p:nvPr>
            <p:ph type="dt" idx="1"/>
          </p:nvPr>
        </p:nvSpPr>
        <p:spPr>
          <a:xfrm>
            <a:off x="3849688" y="0"/>
            <a:ext cx="2946400" cy="496888"/>
          </a:xfrm>
          <a:prstGeom prst="rect">
            <a:avLst/>
          </a:prstGeom>
        </p:spPr>
        <p:txBody>
          <a:bodyPr vert="horz" lIns="91823" tIns="45912" rIns="91823" bIns="45912" rtlCol="0"/>
          <a:lstStyle>
            <a:lvl1pPr algn="r">
              <a:defRPr sz="1200">
                <a:cs typeface="+mn-cs"/>
              </a:defRPr>
            </a:lvl1pPr>
          </a:lstStyle>
          <a:p>
            <a:pPr>
              <a:defRPr/>
            </a:pPr>
            <a:fld id="{1309A8C1-F499-41DE-9F1C-1723E845B7DE}" type="datetimeFigureOut">
              <a:rPr lang="da-DK"/>
              <a:pPr>
                <a:defRPr/>
              </a:pPr>
              <a:t>24/11/16</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23" tIns="45912" rIns="91823" bIns="45912" rtlCol="0" anchor="ctr"/>
          <a:lstStyle/>
          <a:p>
            <a:pPr lvl="0"/>
            <a:endParaRPr lang="da-DK" noProof="0" smtClean="0"/>
          </a:p>
        </p:txBody>
      </p:sp>
      <p:sp>
        <p:nvSpPr>
          <p:cNvPr id="5" name="Notes Placeholder 4"/>
          <p:cNvSpPr>
            <a:spLocks noGrp="1"/>
          </p:cNvSpPr>
          <p:nvPr>
            <p:ph type="body" sz="quarter" idx="3"/>
          </p:nvPr>
        </p:nvSpPr>
        <p:spPr>
          <a:xfrm>
            <a:off x="681038" y="4714875"/>
            <a:ext cx="5435600" cy="4467225"/>
          </a:xfrm>
          <a:prstGeom prst="rect">
            <a:avLst/>
          </a:prstGeom>
        </p:spPr>
        <p:txBody>
          <a:bodyPr vert="horz" lIns="91823" tIns="45912" rIns="91823" bIns="459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823" tIns="45912" rIns="91823" bIns="45912" rtlCol="0" anchor="b"/>
          <a:lstStyle>
            <a:lvl1pPr algn="l">
              <a:defRPr sz="1200">
                <a:cs typeface="+mn-cs"/>
              </a:defRPr>
            </a:lvl1pPr>
          </a:lstStyle>
          <a:p>
            <a:pPr>
              <a:defRPr/>
            </a:pPr>
            <a:endParaRPr lang="da-DK"/>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823" tIns="45912" rIns="91823" bIns="45912" rtlCol="0" anchor="b"/>
          <a:lstStyle>
            <a:lvl1pPr algn="r">
              <a:defRPr sz="1200">
                <a:cs typeface="+mn-cs"/>
              </a:defRPr>
            </a:lvl1pPr>
          </a:lstStyle>
          <a:p>
            <a:pPr>
              <a:defRPr/>
            </a:pPr>
            <a:fld id="{777F3941-AA32-422B-B9DF-37F515ABEE3E}" type="slidenum">
              <a:rPr lang="da-DK"/>
              <a:pPr>
                <a:defRPr/>
              </a:pPr>
              <a:t>‹nr.›</a:t>
            </a:fld>
            <a:endParaRPr lang="da-DK"/>
          </a:p>
        </p:txBody>
      </p:sp>
    </p:spTree>
    <p:extLst>
      <p:ext uri="{BB962C8B-B14F-4D97-AF65-F5344CB8AC3E}">
        <p14:creationId xmlns:p14="http://schemas.microsoft.com/office/powerpoint/2010/main" val="927440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777F3941-AA32-422B-B9DF-37F515ABEE3E}" type="slidenum">
              <a:rPr lang="da-DK" smtClean="0"/>
              <a:pPr>
                <a:defRPr/>
              </a:pPr>
              <a:t>1</a:t>
            </a:fld>
            <a:endParaRPr lang="da-DK" dirty="0"/>
          </a:p>
        </p:txBody>
      </p:sp>
    </p:spTree>
    <p:extLst>
      <p:ext uri="{BB962C8B-B14F-4D97-AF65-F5344CB8AC3E}">
        <p14:creationId xmlns:p14="http://schemas.microsoft.com/office/powerpoint/2010/main" val="3940933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5012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2672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12957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13</a:t>
            </a:fld>
            <a:endParaRPr lang="da-DK" dirty="0"/>
          </a:p>
        </p:txBody>
      </p:sp>
    </p:spTree>
    <p:extLst>
      <p:ext uri="{BB962C8B-B14F-4D97-AF65-F5344CB8AC3E}">
        <p14:creationId xmlns:p14="http://schemas.microsoft.com/office/powerpoint/2010/main" val="221728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87730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9682">
              <a:defRPr/>
            </a:pPr>
            <a:r>
              <a:rPr lang="da-DK" dirty="0"/>
              <a:t># De strategiske temaer </a:t>
            </a:r>
            <a:r>
              <a:rPr lang="da-DK" b="1" i="1" dirty="0"/>
              <a:t>fastholdes</a:t>
            </a:r>
          </a:p>
          <a:p>
            <a:pPr defTabSz="929682">
              <a:defRPr/>
            </a:pPr>
            <a:r>
              <a:rPr lang="da-DK" dirty="0"/>
              <a:t>De tre strategiske temaer er afgørende for samfund, trafikanter og samarbejdspartnere. </a:t>
            </a:r>
            <a:r>
              <a:rPr lang="da-DK" dirty="0" smtClean="0"/>
              <a:t>Fælles løsninger fokuseres i forhold til samarbejder med eksterne. Sammen om VD – er forudsætningen for, at vi kan lykkes med de eksterne strategiske temaer.</a:t>
            </a:r>
            <a:endParaRPr lang="da-DK" dirty="0"/>
          </a:p>
          <a:p>
            <a:pPr defTabSz="929682">
              <a:defRPr/>
            </a:pPr>
            <a:endParaRPr lang="da-DK" dirty="0"/>
          </a:p>
          <a:p>
            <a:pPr defTabSz="929682">
              <a:defRPr/>
            </a:pPr>
            <a:r>
              <a:rPr lang="da-DK" dirty="0"/>
              <a:t>HU har efterlyst en organisatorisk vinkel, hvilket også var en del af tilbagemeldingen fra lederseminaret i april. Derfor har vi fastholdt de tre eksterne strategiske temaer, men har udbygget det med et nyt strategisk tema – Sammen om VD. Temaet omfatter d</a:t>
            </a:r>
            <a:r>
              <a:rPr lang="da-DK" dirty="0">
                <a:latin typeface="Arial" pitchFamily="34" charset="0"/>
              </a:rPr>
              <a:t>et, der skal til på de indre linjer for at vi leverer varen (fx agerer som Ét VD, udvikler kompetencer og organisation, bestrider omkostningsfokus m.m.) – altså det fundament, vi står på, for at kunne lykkes med strategien. Samtidig vil temaet sammen med VD-profilerne udgøre vores interne værdisæt.</a:t>
            </a:r>
          </a:p>
          <a:p>
            <a:endParaRPr lang="da-DK" dirty="0"/>
          </a:p>
        </p:txBody>
      </p:sp>
      <p:sp>
        <p:nvSpPr>
          <p:cNvPr id="4" name="Pladsholder til diasnummer 3"/>
          <p:cNvSpPr>
            <a:spLocks noGrp="1"/>
          </p:cNvSpPr>
          <p:nvPr>
            <p:ph type="sldNum" sz="quarter" idx="10"/>
          </p:nvPr>
        </p:nvSpPr>
        <p:spPr/>
        <p:txBody>
          <a:bodyPr/>
          <a:lstStyle/>
          <a:p>
            <a:fld id="{68E33331-8306-4F89-8251-9B530FB2EF4C}" type="slidenum">
              <a:rPr lang="da-DK" smtClean="0">
                <a:solidFill>
                  <a:prstClr val="black"/>
                </a:solidFill>
              </a:rPr>
              <a:pPr/>
              <a:t>15</a:t>
            </a:fld>
            <a:endParaRPr lang="da-DK" dirty="0">
              <a:solidFill>
                <a:prstClr val="black"/>
              </a:solidFill>
            </a:endParaRPr>
          </a:p>
        </p:txBody>
      </p:sp>
    </p:spTree>
    <p:extLst>
      <p:ext uri="{BB962C8B-B14F-4D97-AF65-F5344CB8AC3E}">
        <p14:creationId xmlns:p14="http://schemas.microsoft.com/office/powerpoint/2010/main" val="2266083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4889" indent="-174889" defTabSz="932738">
              <a:buFontTx/>
              <a:buChar char="-"/>
              <a:defRPr/>
            </a:pPr>
            <a:endParaRPr lang="da-DK" b="1" dirty="0" smtClean="0">
              <a:solidFill>
                <a:srgbClr val="FF0000"/>
              </a:solidFill>
            </a:endParaRPr>
          </a:p>
        </p:txBody>
      </p:sp>
    </p:spTree>
    <p:extLst>
      <p:ext uri="{BB962C8B-B14F-4D97-AF65-F5344CB8AC3E}">
        <p14:creationId xmlns:p14="http://schemas.microsoft.com/office/powerpoint/2010/main" val="365609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17</a:t>
            </a:fld>
            <a:endParaRPr lang="da-DK" dirty="0"/>
          </a:p>
        </p:txBody>
      </p:sp>
    </p:spTree>
    <p:extLst>
      <p:ext uri="{BB962C8B-B14F-4D97-AF65-F5344CB8AC3E}">
        <p14:creationId xmlns:p14="http://schemas.microsoft.com/office/powerpoint/2010/main" val="22172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30330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09995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solidFill>
                  <a:prstClr val="black"/>
                </a:solidFill>
              </a:rPr>
              <a:pPr>
                <a:defRPr/>
              </a:pPr>
              <a:t>2</a:t>
            </a:fld>
            <a:endParaRPr lang="da-DK" dirty="0">
              <a:solidFill>
                <a:prstClr val="black"/>
              </a:solidFill>
            </a:endParaRPr>
          </a:p>
        </p:txBody>
      </p:sp>
    </p:spTree>
    <p:extLst>
      <p:ext uri="{BB962C8B-B14F-4D97-AF65-F5344CB8AC3E}">
        <p14:creationId xmlns:p14="http://schemas.microsoft.com/office/powerpoint/2010/main" val="4150189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62744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5280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22</a:t>
            </a:fld>
            <a:endParaRPr lang="da-DK" dirty="0"/>
          </a:p>
        </p:txBody>
      </p:sp>
    </p:spTree>
    <p:extLst>
      <p:ext uri="{BB962C8B-B14F-4D97-AF65-F5344CB8AC3E}">
        <p14:creationId xmlns:p14="http://schemas.microsoft.com/office/powerpoint/2010/main" val="221728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23</a:t>
            </a:fld>
            <a:endParaRPr lang="da-DK" dirty="0"/>
          </a:p>
        </p:txBody>
      </p:sp>
    </p:spTree>
    <p:extLst>
      <p:ext uri="{BB962C8B-B14F-4D97-AF65-F5344CB8AC3E}">
        <p14:creationId xmlns:p14="http://schemas.microsoft.com/office/powerpoint/2010/main" val="754914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24</a:t>
            </a:fld>
            <a:endParaRPr lang="da-DK" dirty="0"/>
          </a:p>
        </p:txBody>
      </p:sp>
    </p:spTree>
    <p:extLst>
      <p:ext uri="{BB962C8B-B14F-4D97-AF65-F5344CB8AC3E}">
        <p14:creationId xmlns:p14="http://schemas.microsoft.com/office/powerpoint/2010/main" val="105002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3</a:t>
            </a:fld>
            <a:endParaRPr lang="da-DK" dirty="0"/>
          </a:p>
        </p:txBody>
      </p:sp>
    </p:spTree>
    <p:extLst>
      <p:ext uri="{BB962C8B-B14F-4D97-AF65-F5344CB8AC3E}">
        <p14:creationId xmlns:p14="http://schemas.microsoft.com/office/powerpoint/2010/main" val="355252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4</a:t>
            </a:fld>
            <a:endParaRPr lang="da-DK" dirty="0"/>
          </a:p>
        </p:txBody>
      </p:sp>
    </p:spTree>
    <p:extLst>
      <p:ext uri="{BB962C8B-B14F-4D97-AF65-F5344CB8AC3E}">
        <p14:creationId xmlns:p14="http://schemas.microsoft.com/office/powerpoint/2010/main" val="355252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5</a:t>
            </a:fld>
            <a:endParaRPr lang="da-DK" dirty="0"/>
          </a:p>
        </p:txBody>
      </p:sp>
    </p:spTree>
    <p:extLst>
      <p:ext uri="{BB962C8B-B14F-4D97-AF65-F5344CB8AC3E}">
        <p14:creationId xmlns:p14="http://schemas.microsoft.com/office/powerpoint/2010/main" val="253824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6</a:t>
            </a:fld>
            <a:endParaRPr lang="da-DK" dirty="0"/>
          </a:p>
        </p:txBody>
      </p:sp>
    </p:spTree>
    <p:extLst>
      <p:ext uri="{BB962C8B-B14F-4D97-AF65-F5344CB8AC3E}">
        <p14:creationId xmlns:p14="http://schemas.microsoft.com/office/powerpoint/2010/main" val="22172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solidFill>
                  <a:prstClr val="black"/>
                </a:solidFill>
              </a:rPr>
              <a:pPr>
                <a:defRPr/>
              </a:pPr>
              <a:t>7</a:t>
            </a:fld>
            <a:endParaRPr lang="da-DK" dirty="0">
              <a:solidFill>
                <a:prstClr val="black"/>
              </a:solidFill>
            </a:endParaRPr>
          </a:p>
        </p:txBody>
      </p:sp>
    </p:spTree>
    <p:extLst>
      <p:ext uri="{BB962C8B-B14F-4D97-AF65-F5344CB8AC3E}">
        <p14:creationId xmlns:p14="http://schemas.microsoft.com/office/powerpoint/2010/main" val="154328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77F3941-AA32-422B-B9DF-37F515ABEE3E}" type="slidenum">
              <a:rPr lang="da-DK" smtClean="0"/>
              <a:pPr>
                <a:defRPr/>
              </a:pPr>
              <a:t>8</a:t>
            </a:fld>
            <a:endParaRPr lang="da-DK" dirty="0"/>
          </a:p>
        </p:txBody>
      </p:sp>
    </p:spTree>
    <p:extLst>
      <p:ext uri="{BB962C8B-B14F-4D97-AF65-F5344CB8AC3E}">
        <p14:creationId xmlns:p14="http://schemas.microsoft.com/office/powerpoint/2010/main" val="22172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92091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u. foto">
    <p:bg>
      <p:bgPr>
        <a:solidFill>
          <a:schemeClr val="accent1"/>
        </a:solidFill>
        <a:effectLst/>
      </p:bgPr>
    </p:bg>
    <p:spTree>
      <p:nvGrpSpPr>
        <p:cNvPr id="1" name=""/>
        <p:cNvGrpSpPr/>
        <p:nvPr/>
      </p:nvGrpSpPr>
      <p:grpSpPr>
        <a:xfrm>
          <a:off x="0" y="0"/>
          <a:ext cx="0" cy="0"/>
          <a:chOff x="0" y="0"/>
          <a:chExt cx="0" cy="0"/>
        </a:xfrm>
      </p:grpSpPr>
      <p:sp>
        <p:nvSpPr>
          <p:cNvPr id="9" name="Parallelogram 1"/>
          <p:cNvSpPr/>
          <p:nvPr userDrawn="1"/>
        </p:nvSpPr>
        <p:spPr bwMode="auto">
          <a:xfrm flipH="1">
            <a:off x="-7832" y="-3916"/>
            <a:ext cx="9151831" cy="6861915"/>
          </a:xfrm>
          <a:custGeom>
            <a:avLst/>
            <a:gdLst>
              <a:gd name="connsiteX0" fmla="*/ 0 w 10044608"/>
              <a:gd name="connsiteY0" fmla="*/ 6858000 h 6858000"/>
              <a:gd name="connsiteX1" fmla="*/ 3984498 w 10044608"/>
              <a:gd name="connsiteY1" fmla="*/ 0 h 6858000"/>
              <a:gd name="connsiteX2" fmla="*/ 10044608 w 10044608"/>
              <a:gd name="connsiteY2" fmla="*/ 0 h 6858000"/>
              <a:gd name="connsiteX3" fmla="*/ 6060110 w 10044608"/>
              <a:gd name="connsiteY3" fmla="*/ 6858000 h 6858000"/>
              <a:gd name="connsiteX4" fmla="*/ 0 w 10044608"/>
              <a:gd name="connsiteY4" fmla="*/ 6858000 h 6858000"/>
              <a:gd name="connsiteX0" fmla="*/ 0 w 10044608"/>
              <a:gd name="connsiteY0" fmla="*/ 6858000 h 6858000"/>
              <a:gd name="connsiteX1" fmla="*/ 3965448 w 10044608"/>
              <a:gd name="connsiteY1" fmla="*/ 0 h 6858000"/>
              <a:gd name="connsiteX2" fmla="*/ 10044608 w 10044608"/>
              <a:gd name="connsiteY2" fmla="*/ 0 h 6858000"/>
              <a:gd name="connsiteX3" fmla="*/ 6060110 w 10044608"/>
              <a:gd name="connsiteY3" fmla="*/ 6858000 h 6858000"/>
              <a:gd name="connsiteX4" fmla="*/ 0 w 10044608"/>
              <a:gd name="connsiteY4" fmla="*/ 6858000 h 6858000"/>
              <a:gd name="connsiteX0" fmla="*/ 0 w 10044608"/>
              <a:gd name="connsiteY0" fmla="*/ 6867525 h 6867525"/>
              <a:gd name="connsiteX1" fmla="*/ 3965448 w 10044608"/>
              <a:gd name="connsiteY1" fmla="*/ 9525 h 6867525"/>
              <a:gd name="connsiteX2" fmla="*/ 9153525 w 10044608"/>
              <a:gd name="connsiteY2" fmla="*/ 0 h 6867525"/>
              <a:gd name="connsiteX3" fmla="*/ 10044608 w 10044608"/>
              <a:gd name="connsiteY3" fmla="*/ 9525 h 6867525"/>
              <a:gd name="connsiteX4" fmla="*/ 6060110 w 10044608"/>
              <a:gd name="connsiteY4" fmla="*/ 6867525 h 6867525"/>
              <a:gd name="connsiteX5" fmla="*/ 0 w 10044608"/>
              <a:gd name="connsiteY5" fmla="*/ 6867525 h 6867525"/>
              <a:gd name="connsiteX0" fmla="*/ 0 w 10044608"/>
              <a:gd name="connsiteY0" fmla="*/ 6867525 h 6867525"/>
              <a:gd name="connsiteX1" fmla="*/ 3965448 w 10044608"/>
              <a:gd name="connsiteY1" fmla="*/ 9525 h 6867525"/>
              <a:gd name="connsiteX2" fmla="*/ 9153525 w 10044608"/>
              <a:gd name="connsiteY2" fmla="*/ 0 h 6867525"/>
              <a:gd name="connsiteX3" fmla="*/ 10044608 w 10044608"/>
              <a:gd name="connsiteY3" fmla="*/ 9525 h 6867525"/>
              <a:gd name="connsiteX4" fmla="*/ 9153525 w 10044608"/>
              <a:gd name="connsiteY4" fmla="*/ 1524001 h 6867525"/>
              <a:gd name="connsiteX5" fmla="*/ 6060110 w 10044608"/>
              <a:gd name="connsiteY5" fmla="*/ 6867525 h 6867525"/>
              <a:gd name="connsiteX6" fmla="*/ 0 w 10044608"/>
              <a:gd name="connsiteY6" fmla="*/ 6867525 h 6867525"/>
              <a:gd name="connsiteX0" fmla="*/ 0 w 9153525"/>
              <a:gd name="connsiteY0" fmla="*/ 6867525 h 6867525"/>
              <a:gd name="connsiteX1" fmla="*/ 3965448 w 9153525"/>
              <a:gd name="connsiteY1" fmla="*/ 9525 h 6867525"/>
              <a:gd name="connsiteX2" fmla="*/ 9153525 w 9153525"/>
              <a:gd name="connsiteY2" fmla="*/ 0 h 6867525"/>
              <a:gd name="connsiteX3" fmla="*/ 9149258 w 9153525"/>
              <a:gd name="connsiteY3" fmla="*/ 533400 h 6867525"/>
              <a:gd name="connsiteX4" fmla="*/ 9153525 w 9153525"/>
              <a:gd name="connsiteY4" fmla="*/ 1524001 h 6867525"/>
              <a:gd name="connsiteX5" fmla="*/ 6060110 w 9153525"/>
              <a:gd name="connsiteY5" fmla="*/ 6867525 h 6867525"/>
              <a:gd name="connsiteX6" fmla="*/ 0 w 9153525"/>
              <a:gd name="connsiteY6" fmla="*/ 6867525 h 6867525"/>
              <a:gd name="connsiteX0" fmla="*/ 0 w 9153525"/>
              <a:gd name="connsiteY0" fmla="*/ 6867525 h 6867525"/>
              <a:gd name="connsiteX1" fmla="*/ 3965448 w 9153525"/>
              <a:gd name="connsiteY1" fmla="*/ 9525 h 6867525"/>
              <a:gd name="connsiteX2" fmla="*/ 9153525 w 9153525"/>
              <a:gd name="connsiteY2" fmla="*/ 0 h 6867525"/>
              <a:gd name="connsiteX3" fmla="*/ 9149258 w 9153525"/>
              <a:gd name="connsiteY3" fmla="*/ 533400 h 6867525"/>
              <a:gd name="connsiteX4" fmla="*/ 9153525 w 9153525"/>
              <a:gd name="connsiteY4" fmla="*/ 1524001 h 6867525"/>
              <a:gd name="connsiteX5" fmla="*/ 6060110 w 9153525"/>
              <a:gd name="connsiteY5" fmla="*/ 6867525 h 6867525"/>
              <a:gd name="connsiteX6" fmla="*/ 0 w 9153525"/>
              <a:gd name="connsiteY6" fmla="*/ 6867525 h 6867525"/>
              <a:gd name="connsiteX0" fmla="*/ 0 w 9159229"/>
              <a:gd name="connsiteY0" fmla="*/ 6867525 h 6867525"/>
              <a:gd name="connsiteX1" fmla="*/ 3965448 w 9159229"/>
              <a:gd name="connsiteY1" fmla="*/ 9525 h 6867525"/>
              <a:gd name="connsiteX2" fmla="*/ 9153525 w 9159229"/>
              <a:gd name="connsiteY2" fmla="*/ 0 h 6867525"/>
              <a:gd name="connsiteX3" fmla="*/ 9149258 w 9159229"/>
              <a:gd name="connsiteY3" fmla="*/ 533400 h 6867525"/>
              <a:gd name="connsiteX4" fmla="*/ 9153525 w 9159229"/>
              <a:gd name="connsiteY4" fmla="*/ 1524001 h 6867525"/>
              <a:gd name="connsiteX5" fmla="*/ 6060110 w 9159229"/>
              <a:gd name="connsiteY5" fmla="*/ 6867525 h 6867525"/>
              <a:gd name="connsiteX6" fmla="*/ 0 w 9159229"/>
              <a:gd name="connsiteY6" fmla="*/ 6867525 h 6867525"/>
              <a:gd name="connsiteX0" fmla="*/ 0 w 9159229"/>
              <a:gd name="connsiteY0" fmla="*/ 6867525 h 6867525"/>
              <a:gd name="connsiteX1" fmla="*/ 3965448 w 9159229"/>
              <a:gd name="connsiteY1" fmla="*/ 9525 h 6867525"/>
              <a:gd name="connsiteX2" fmla="*/ 9153525 w 9159229"/>
              <a:gd name="connsiteY2" fmla="*/ 0 h 6867525"/>
              <a:gd name="connsiteX3" fmla="*/ 9149258 w 9159229"/>
              <a:gd name="connsiteY3" fmla="*/ 523875 h 6867525"/>
              <a:gd name="connsiteX4" fmla="*/ 9153525 w 9159229"/>
              <a:gd name="connsiteY4" fmla="*/ 1524001 h 6867525"/>
              <a:gd name="connsiteX5" fmla="*/ 6060110 w 9159229"/>
              <a:gd name="connsiteY5" fmla="*/ 6867525 h 6867525"/>
              <a:gd name="connsiteX6" fmla="*/ 0 w 9159229"/>
              <a:gd name="connsiteY6" fmla="*/ 6867525 h 6867525"/>
              <a:gd name="connsiteX0" fmla="*/ 0 w 9155485"/>
              <a:gd name="connsiteY0" fmla="*/ 6858000 h 6858000"/>
              <a:gd name="connsiteX1" fmla="*/ 3965448 w 9155485"/>
              <a:gd name="connsiteY1" fmla="*/ 0 h 6858000"/>
              <a:gd name="connsiteX2" fmla="*/ 9134475 w 9155485"/>
              <a:gd name="connsiteY2" fmla="*/ 0 h 6858000"/>
              <a:gd name="connsiteX3" fmla="*/ 9149258 w 9155485"/>
              <a:gd name="connsiteY3" fmla="*/ 514350 h 6858000"/>
              <a:gd name="connsiteX4" fmla="*/ 9153525 w 9155485"/>
              <a:gd name="connsiteY4" fmla="*/ 1514476 h 6858000"/>
              <a:gd name="connsiteX5" fmla="*/ 6060110 w 9155485"/>
              <a:gd name="connsiteY5" fmla="*/ 6858000 h 6858000"/>
              <a:gd name="connsiteX6" fmla="*/ 0 w 9155485"/>
              <a:gd name="connsiteY6" fmla="*/ 6858000 h 6858000"/>
              <a:gd name="connsiteX0" fmla="*/ 0 w 9158578"/>
              <a:gd name="connsiteY0" fmla="*/ 6863610 h 6863610"/>
              <a:gd name="connsiteX1" fmla="*/ 3965448 w 9158578"/>
              <a:gd name="connsiteY1" fmla="*/ 5610 h 6863610"/>
              <a:gd name="connsiteX2" fmla="*/ 9151305 w 9158578"/>
              <a:gd name="connsiteY2" fmla="*/ 0 h 6863610"/>
              <a:gd name="connsiteX3" fmla="*/ 9149258 w 9158578"/>
              <a:gd name="connsiteY3" fmla="*/ 519960 h 6863610"/>
              <a:gd name="connsiteX4" fmla="*/ 9153525 w 9158578"/>
              <a:gd name="connsiteY4" fmla="*/ 1520086 h 6863610"/>
              <a:gd name="connsiteX5" fmla="*/ 6060110 w 9158578"/>
              <a:gd name="connsiteY5" fmla="*/ 6863610 h 6863610"/>
              <a:gd name="connsiteX6" fmla="*/ 0 w 9158578"/>
              <a:gd name="connsiteY6" fmla="*/ 6863610 h 6863610"/>
              <a:gd name="connsiteX0" fmla="*/ 0 w 9157256"/>
              <a:gd name="connsiteY0" fmla="*/ 6863610 h 6863610"/>
              <a:gd name="connsiteX1" fmla="*/ 3965448 w 9157256"/>
              <a:gd name="connsiteY1" fmla="*/ 5610 h 6863610"/>
              <a:gd name="connsiteX2" fmla="*/ 9145696 w 9157256"/>
              <a:gd name="connsiteY2" fmla="*/ 0 h 6863610"/>
              <a:gd name="connsiteX3" fmla="*/ 9149258 w 9157256"/>
              <a:gd name="connsiteY3" fmla="*/ 519960 h 6863610"/>
              <a:gd name="connsiteX4" fmla="*/ 9153525 w 9157256"/>
              <a:gd name="connsiteY4" fmla="*/ 1520086 h 6863610"/>
              <a:gd name="connsiteX5" fmla="*/ 6060110 w 9157256"/>
              <a:gd name="connsiteY5" fmla="*/ 6863610 h 6863610"/>
              <a:gd name="connsiteX6" fmla="*/ 0 w 9157256"/>
              <a:gd name="connsiteY6" fmla="*/ 6863610 h 6863610"/>
              <a:gd name="connsiteX0" fmla="*/ 0 w 9158578"/>
              <a:gd name="connsiteY0" fmla="*/ 6858000 h 6858000"/>
              <a:gd name="connsiteX1" fmla="*/ 3965448 w 9158578"/>
              <a:gd name="connsiteY1" fmla="*/ 0 h 6858000"/>
              <a:gd name="connsiteX2" fmla="*/ 9151306 w 9158578"/>
              <a:gd name="connsiteY2" fmla="*/ 235612 h 6858000"/>
              <a:gd name="connsiteX3" fmla="*/ 9149258 w 9158578"/>
              <a:gd name="connsiteY3" fmla="*/ 514350 h 6858000"/>
              <a:gd name="connsiteX4" fmla="*/ 9153525 w 9158578"/>
              <a:gd name="connsiteY4" fmla="*/ 1514476 h 6858000"/>
              <a:gd name="connsiteX5" fmla="*/ 6060110 w 9158578"/>
              <a:gd name="connsiteY5" fmla="*/ 6858000 h 6858000"/>
              <a:gd name="connsiteX6" fmla="*/ 0 w 9158578"/>
              <a:gd name="connsiteY6" fmla="*/ 6858000 h 6858000"/>
              <a:gd name="connsiteX0" fmla="*/ 0 w 9153602"/>
              <a:gd name="connsiteY0" fmla="*/ 6858000 h 6858000"/>
              <a:gd name="connsiteX1" fmla="*/ 3965448 w 9153602"/>
              <a:gd name="connsiteY1" fmla="*/ 0 h 6858000"/>
              <a:gd name="connsiteX2" fmla="*/ 9151306 w 9153602"/>
              <a:gd name="connsiteY2" fmla="*/ 235612 h 6858000"/>
              <a:gd name="connsiteX3" fmla="*/ 9149258 w 9153602"/>
              <a:gd name="connsiteY3" fmla="*/ 514350 h 6858000"/>
              <a:gd name="connsiteX4" fmla="*/ 9153525 w 9153602"/>
              <a:gd name="connsiteY4" fmla="*/ 1514476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53525 w 9153602"/>
              <a:gd name="connsiteY4" fmla="*/ 1514476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42306 w 9153602"/>
              <a:gd name="connsiteY4" fmla="*/ 1531305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42306 w 9153602"/>
              <a:gd name="connsiteY4" fmla="*/ 1531305 h 6858000"/>
              <a:gd name="connsiteX5" fmla="*/ 6060110 w 9153602"/>
              <a:gd name="connsiteY5" fmla="*/ 6858000 h 6858000"/>
              <a:gd name="connsiteX6" fmla="*/ 0 w 9153602"/>
              <a:gd name="connsiteY6" fmla="*/ 6858000 h 6858000"/>
              <a:gd name="connsiteX0" fmla="*/ 0 w 9151306"/>
              <a:gd name="connsiteY0" fmla="*/ 6858000 h 6858000"/>
              <a:gd name="connsiteX1" fmla="*/ 3965448 w 9151306"/>
              <a:gd name="connsiteY1" fmla="*/ 0 h 6858000"/>
              <a:gd name="connsiteX2" fmla="*/ 9151306 w 9151306"/>
              <a:gd name="connsiteY2" fmla="*/ 5610 h 6858000"/>
              <a:gd name="connsiteX3" fmla="*/ 9149258 w 9151306"/>
              <a:gd name="connsiteY3" fmla="*/ 514350 h 6858000"/>
              <a:gd name="connsiteX4" fmla="*/ 9142306 w 9151306"/>
              <a:gd name="connsiteY4" fmla="*/ 1531305 h 6858000"/>
              <a:gd name="connsiteX5" fmla="*/ 6060110 w 9151306"/>
              <a:gd name="connsiteY5" fmla="*/ 6858000 h 6858000"/>
              <a:gd name="connsiteX6" fmla="*/ 0 w 9151306"/>
              <a:gd name="connsiteY6" fmla="*/ 6858000 h 6858000"/>
              <a:gd name="connsiteX0" fmla="*/ 0 w 9151306"/>
              <a:gd name="connsiteY0" fmla="*/ 6858000 h 6858000"/>
              <a:gd name="connsiteX1" fmla="*/ 3965448 w 9151306"/>
              <a:gd name="connsiteY1" fmla="*/ 0 h 6858000"/>
              <a:gd name="connsiteX2" fmla="*/ 9151306 w 9151306"/>
              <a:gd name="connsiteY2" fmla="*/ 5610 h 6858000"/>
              <a:gd name="connsiteX3" fmla="*/ 9149258 w 9151306"/>
              <a:gd name="connsiteY3" fmla="*/ 514350 h 6858000"/>
              <a:gd name="connsiteX4" fmla="*/ 9142306 w 9151306"/>
              <a:gd name="connsiteY4" fmla="*/ 1502730 h 6858000"/>
              <a:gd name="connsiteX5" fmla="*/ 6060110 w 9151306"/>
              <a:gd name="connsiteY5" fmla="*/ 6858000 h 6858000"/>
              <a:gd name="connsiteX6" fmla="*/ 0 w 9151306"/>
              <a:gd name="connsiteY6" fmla="*/ 6858000 h 6858000"/>
              <a:gd name="connsiteX0" fmla="*/ 0 w 9151306"/>
              <a:gd name="connsiteY0" fmla="*/ 6861915 h 6861915"/>
              <a:gd name="connsiteX1" fmla="*/ 3965448 w 9151306"/>
              <a:gd name="connsiteY1" fmla="*/ 3915 h 6861915"/>
              <a:gd name="connsiteX2" fmla="*/ 9151306 w 9151306"/>
              <a:gd name="connsiteY2" fmla="*/ 0 h 6861915"/>
              <a:gd name="connsiteX3" fmla="*/ 9149258 w 9151306"/>
              <a:gd name="connsiteY3" fmla="*/ 518265 h 6861915"/>
              <a:gd name="connsiteX4" fmla="*/ 9142306 w 9151306"/>
              <a:gd name="connsiteY4" fmla="*/ 1506645 h 6861915"/>
              <a:gd name="connsiteX5" fmla="*/ 6060110 w 9151306"/>
              <a:gd name="connsiteY5" fmla="*/ 6861915 h 6861915"/>
              <a:gd name="connsiteX6" fmla="*/ 0 w 9151306"/>
              <a:gd name="connsiteY6" fmla="*/ 6861915 h 6861915"/>
              <a:gd name="connsiteX0" fmla="*/ 0 w 9151831"/>
              <a:gd name="connsiteY0" fmla="*/ 6861915 h 6861915"/>
              <a:gd name="connsiteX1" fmla="*/ 3965448 w 9151831"/>
              <a:gd name="connsiteY1" fmla="*/ 3915 h 6861915"/>
              <a:gd name="connsiteX2" fmla="*/ 9151306 w 9151831"/>
              <a:gd name="connsiteY2" fmla="*/ 0 h 6861915"/>
              <a:gd name="connsiteX3" fmla="*/ 9149258 w 9151831"/>
              <a:gd name="connsiteY3" fmla="*/ 518265 h 6861915"/>
              <a:gd name="connsiteX4" fmla="*/ 9151831 w 9151831"/>
              <a:gd name="connsiteY4" fmla="*/ 1497120 h 6861915"/>
              <a:gd name="connsiteX5" fmla="*/ 6060110 w 9151831"/>
              <a:gd name="connsiteY5" fmla="*/ 6861915 h 6861915"/>
              <a:gd name="connsiteX6" fmla="*/ 0 w 9151831"/>
              <a:gd name="connsiteY6" fmla="*/ 6861915 h 68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1831" h="6861915">
                <a:moveTo>
                  <a:pt x="0" y="6861915"/>
                </a:moveTo>
                <a:lnTo>
                  <a:pt x="3965448" y="3915"/>
                </a:lnTo>
                <a:lnTo>
                  <a:pt x="9151306" y="0"/>
                </a:lnTo>
                <a:cubicBezTo>
                  <a:pt x="9149884" y="177800"/>
                  <a:pt x="9147290" y="423385"/>
                  <a:pt x="9149258" y="518265"/>
                </a:cubicBezTo>
                <a:cubicBezTo>
                  <a:pt x="9145070" y="660829"/>
                  <a:pt x="9150409" y="1166920"/>
                  <a:pt x="9151831" y="1497120"/>
                </a:cubicBezTo>
                <a:lnTo>
                  <a:pt x="6060110" y="6861915"/>
                </a:lnTo>
                <a:lnTo>
                  <a:pt x="0" y="6861915"/>
                </a:lnTo>
                <a:close/>
              </a:path>
            </a:pathLst>
          </a:custGeom>
          <a:solidFill>
            <a:srgbClr val="000000">
              <a:alpha val="10196"/>
            </a:srgbClr>
          </a:solidFill>
          <a:ln w="2540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da-DK" b="1" noProof="0" smtClean="0">
              <a:ln w="28575">
                <a:noFill/>
              </a:ln>
              <a:latin typeface="Arial" pitchFamily="34" charset="0"/>
              <a:cs typeface="Arial" pitchFamily="34" charset="0"/>
            </a:endParaRPr>
          </a:p>
        </p:txBody>
      </p:sp>
      <p:sp>
        <p:nvSpPr>
          <p:cNvPr id="11" name="Title 1"/>
          <p:cNvSpPr>
            <a:spLocks noGrp="1"/>
          </p:cNvSpPr>
          <p:nvPr>
            <p:ph type="ctrTitle" hasCustomPrompt="1"/>
          </p:nvPr>
        </p:nvSpPr>
        <p:spPr>
          <a:xfrm>
            <a:off x="667004" y="493200"/>
            <a:ext cx="4624995" cy="1303200"/>
          </a:xfrm>
        </p:spPr>
        <p:txBody>
          <a:bodyPr/>
          <a:lstStyle>
            <a:lvl1pPr>
              <a:lnSpc>
                <a:spcPct val="93000"/>
              </a:lnSpc>
              <a:defRPr b="0" spc="-110" baseline="0">
                <a:solidFill>
                  <a:schemeClr val="bg1"/>
                </a:solidFill>
              </a:defRPr>
            </a:lvl1pPr>
          </a:lstStyle>
          <a:p>
            <a:r>
              <a:rPr lang="da-DK" dirty="0" smtClean="0"/>
              <a:t>Klik for at tilføje overskrift </a:t>
            </a:r>
            <a:r>
              <a:rPr lang="da-DK" noProof="0" dirty="0" smtClean="0"/>
              <a:t>-</a:t>
            </a:r>
            <a:r>
              <a:rPr lang="da-DK" dirty="0" smtClean="0"/>
              <a:t> evt. 2 linjer</a:t>
            </a:r>
            <a:endParaRPr lang="da-DK" dirty="0"/>
          </a:p>
        </p:txBody>
      </p:sp>
      <p:sp>
        <p:nvSpPr>
          <p:cNvPr id="12" name="Subtitle 2"/>
          <p:cNvSpPr>
            <a:spLocks noGrp="1"/>
          </p:cNvSpPr>
          <p:nvPr>
            <p:ph type="subTitle" idx="1" hasCustomPrompt="1"/>
          </p:nvPr>
        </p:nvSpPr>
        <p:spPr>
          <a:xfrm>
            <a:off x="684000" y="2062800"/>
            <a:ext cx="4626000" cy="720000"/>
          </a:xfrm>
        </p:spPr>
        <p:txBody>
          <a:bodyPr/>
          <a:lstStyle>
            <a:lvl1pPr marL="0" indent="0" algn="l">
              <a:spcBef>
                <a:spcPts val="0"/>
              </a:spcBef>
              <a:spcAft>
                <a:spcPts val="0"/>
              </a:spcAft>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a:t>
            </a:r>
            <a:r>
              <a:rPr lang="da-DK" noProof="0" dirty="0" smtClean="0"/>
              <a:t>-</a:t>
            </a:r>
            <a:r>
              <a:rPr lang="da-DK" dirty="0" smtClean="0"/>
              <a:t> evt. 2 linjer</a:t>
            </a:r>
            <a:endParaRPr lang="da-DK"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9238" y="6341333"/>
            <a:ext cx="1151234" cy="299278"/>
          </a:xfrm>
          <a:prstGeom prst="rect">
            <a:avLst/>
          </a:prstGeom>
        </p:spPr>
      </p:pic>
    </p:spTree>
    <p:extLst>
      <p:ext uri="{BB962C8B-B14F-4D97-AF65-F5344CB8AC3E}">
        <p14:creationId xmlns:p14="http://schemas.microsoft.com/office/powerpoint/2010/main" val="371637644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 2 bille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9" name="Pladsholder til tekst 2"/>
          <p:cNvSpPr>
            <a:spLocks noGrp="1"/>
          </p:cNvSpPr>
          <p:nvPr>
            <p:ph type="body" sz="quarter" idx="14"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4" name="Pladsholder til tekst 3"/>
          <p:cNvSpPr>
            <a:spLocks noGrp="1"/>
          </p:cNvSpPr>
          <p:nvPr>
            <p:ph type="body" sz="quarter" idx="10" hasCustomPrompt="1"/>
          </p:nvPr>
        </p:nvSpPr>
        <p:spPr>
          <a:xfrm>
            <a:off x="806400" y="1601999"/>
            <a:ext cx="5544000" cy="4644000"/>
          </a:xfrm>
        </p:spPr>
        <p:txBody>
          <a:bodyPr/>
          <a:lstStyle>
            <a:lvl1pPr>
              <a:defRPr/>
            </a:lvl1pPr>
          </a:lstStyle>
          <a:p>
            <a:pPr lvl="0"/>
            <a:r>
              <a:rPr lang="da-DK" dirty="0" smtClean="0"/>
              <a:t>Klik for at indsætte</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6" name="Pladsholder til billede 4"/>
          <p:cNvSpPr>
            <a:spLocks noGrp="1"/>
          </p:cNvSpPr>
          <p:nvPr>
            <p:ph type="pic" sz="quarter" idx="11" hasCustomPrompt="1"/>
          </p:nvPr>
        </p:nvSpPr>
        <p:spPr>
          <a:xfrm>
            <a:off x="6444000" y="1601999"/>
            <a:ext cx="1890000" cy="2258776"/>
          </a:xfrm>
        </p:spPr>
        <p:txBody>
          <a:bodyPr tIns="684000"/>
          <a:lstStyle>
            <a:lvl1pPr marL="0" indent="0" algn="ctr">
              <a:buNone/>
              <a:defRPr sz="1600"/>
            </a:lvl1pPr>
          </a:lstStyle>
          <a:p>
            <a:r>
              <a:rPr lang="da-DK" dirty="0" smtClean="0"/>
              <a:t>Billede</a:t>
            </a:r>
            <a:endParaRPr lang="da-DK" dirty="0"/>
          </a:p>
        </p:txBody>
      </p:sp>
      <p:sp>
        <p:nvSpPr>
          <p:cNvPr id="8" name="Pladsholder til billede 5"/>
          <p:cNvSpPr>
            <a:spLocks noGrp="1"/>
          </p:cNvSpPr>
          <p:nvPr>
            <p:ph type="pic" sz="quarter" idx="13" hasCustomPrompt="1"/>
          </p:nvPr>
        </p:nvSpPr>
        <p:spPr>
          <a:xfrm>
            <a:off x="6444000" y="4005288"/>
            <a:ext cx="1890000" cy="2232000"/>
          </a:xfrm>
        </p:spPr>
        <p:txBody>
          <a:bodyPr tIns="720000"/>
          <a:lstStyle>
            <a:lvl1pPr marL="0" indent="0" algn="ctr">
              <a:buNone/>
              <a:defRPr sz="1600"/>
            </a:lvl1pPr>
          </a:lstStyle>
          <a:p>
            <a:r>
              <a:rPr lang="da-DK" dirty="0" smtClean="0"/>
              <a:t>Billede</a:t>
            </a:r>
            <a:endParaRPr lang="da-DK" dirty="0"/>
          </a:p>
        </p:txBody>
      </p:sp>
      <p:sp>
        <p:nvSpPr>
          <p:cNvPr id="2" name="Date Placeholder 1"/>
          <p:cNvSpPr>
            <a:spLocks noGrp="1"/>
          </p:cNvSpPr>
          <p:nvPr>
            <p:ph type="dt" sz="half" idx="15"/>
          </p:nvPr>
        </p:nvSpPr>
        <p:spPr/>
        <p:txBody>
          <a:bodyPr/>
          <a:lstStyle/>
          <a:p>
            <a:fld id="{5CC60629-3829-483E-BDA4-1E54B619A726}" type="datetime1">
              <a:rPr lang="da-DK" noProof="0" smtClean="0"/>
              <a:t>24/11/16</a:t>
            </a:fld>
            <a:endParaRPr lang="da-DK" noProof="0" dirty="0"/>
          </a:p>
        </p:txBody>
      </p:sp>
      <p:sp>
        <p:nvSpPr>
          <p:cNvPr id="3" name="Footer Placeholder 2"/>
          <p:cNvSpPr>
            <a:spLocks noGrp="1"/>
          </p:cNvSpPr>
          <p:nvPr>
            <p:ph type="ftr" sz="quarter" idx="16"/>
          </p:nvPr>
        </p:nvSpPr>
        <p:spPr/>
        <p:txBody>
          <a:bodyPr/>
          <a:lstStyle/>
          <a:p>
            <a:endParaRPr lang="da-DK" noProof="0" dirty="0"/>
          </a:p>
        </p:txBody>
      </p:sp>
      <p:sp>
        <p:nvSpPr>
          <p:cNvPr id="5" name="Slide Number Placeholder 4"/>
          <p:cNvSpPr>
            <a:spLocks noGrp="1"/>
          </p:cNvSpPr>
          <p:nvPr>
            <p:ph type="sldNum" sz="quarter" idx="17"/>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117231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ext Placeholder 1"/>
          <p:cNvSpPr>
            <a:spLocks noGrp="1" noChangeArrowheads="1"/>
          </p:cNvSpPr>
          <p:nvPr>
            <p:ph type="title" hasCustomPrompt="1"/>
          </p:nvPr>
        </p:nvSpPr>
        <p:spPr bwMode="auto">
          <a:xfrm>
            <a:off x="806400" y="729312"/>
            <a:ext cx="5544000" cy="5508000"/>
          </a:xfrm>
          <a:prstGeom prst="rect">
            <a:avLst/>
          </a:prstGeom>
          <a:noFill/>
          <a:ln w="9525">
            <a:noFill/>
            <a:miter lim="800000"/>
            <a:headEnd/>
            <a:tailEnd/>
          </a:ln>
        </p:spPr>
        <p:txBody>
          <a:bodyPr anchor="t"/>
          <a:lstStyle>
            <a:lvl1pPr marL="0" marR="0" indent="0" algn="l" defTabSz="914400" rtl="0" eaLnBrk="1" fontAlgn="base" latinLnBrk="0" hangingPunct="1">
              <a:lnSpc>
                <a:spcPct val="100000"/>
              </a:lnSpc>
              <a:spcBef>
                <a:spcPct val="0"/>
              </a:spcBef>
              <a:spcAft>
                <a:spcPct val="0"/>
              </a:spcAft>
              <a:buClrTx/>
              <a:buSzTx/>
              <a:buFontTx/>
              <a:buNone/>
              <a:tabLst/>
              <a:defRPr sz="3600" b="0" kern="100" spc="-100" baseline="0">
                <a:solidFill>
                  <a:srgbClr val="00A1D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“Statements </a:t>
            </a:r>
            <a:r>
              <a:rPr lang="en-US" dirty="0" err="1" smtClean="0"/>
              <a:t>eller</a:t>
            </a:r>
            <a:r>
              <a:rPr lang="en-US" dirty="0" smtClean="0"/>
              <a:t> </a:t>
            </a:r>
            <a:r>
              <a:rPr lang="en-US" dirty="0" err="1" smtClean="0"/>
              <a:t>citat</a:t>
            </a:r>
            <a:r>
              <a:rPr lang="en-US" dirty="0" smtClean="0"/>
              <a:t>”</a:t>
            </a:r>
          </a:p>
        </p:txBody>
      </p:sp>
      <p:sp>
        <p:nvSpPr>
          <p:cNvPr id="2" name="Date Placeholder 1"/>
          <p:cNvSpPr>
            <a:spLocks noGrp="1"/>
          </p:cNvSpPr>
          <p:nvPr>
            <p:ph type="dt" sz="half" idx="10"/>
          </p:nvPr>
        </p:nvSpPr>
        <p:spPr/>
        <p:txBody>
          <a:bodyPr/>
          <a:lstStyle/>
          <a:p>
            <a:fld id="{757FEE45-C8F2-4A81-AAB7-0B12BA0AF0EF}" type="datetime1">
              <a:rPr lang="da-DK" noProof="0" smtClean="0"/>
              <a:t>24/11/16</a:t>
            </a:fld>
            <a:endParaRPr lang="da-DK" noProof="0" dirty="0"/>
          </a:p>
        </p:txBody>
      </p:sp>
      <p:sp>
        <p:nvSpPr>
          <p:cNvPr id="3" name="Footer Placeholder 2"/>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407130646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rgbClr val="00A1D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Text Placeholder 1"/>
          <p:cNvSpPr>
            <a:spLocks noGrp="1" noChangeArrowheads="1"/>
          </p:cNvSpPr>
          <p:nvPr>
            <p:ph type="title" hasCustomPrompt="1"/>
          </p:nvPr>
        </p:nvSpPr>
        <p:spPr bwMode="auto">
          <a:xfrm>
            <a:off x="774000" y="639739"/>
            <a:ext cx="5234946" cy="5616600"/>
          </a:xfrm>
          <a:prstGeom prst="rect">
            <a:avLst/>
          </a:prstGeom>
          <a:noFill/>
          <a:ln w="9525">
            <a:noFill/>
            <a:miter lim="800000"/>
            <a:headEnd/>
            <a:tailEnd/>
          </a:ln>
        </p:spPr>
        <p:txBody>
          <a:bodyPr anchor="t"/>
          <a:lstStyle>
            <a:lvl1pPr>
              <a:lnSpc>
                <a:spcPct val="130000"/>
              </a:lnSpc>
              <a:defRPr sz="3600" b="0" kern="4200" spc="0" baseline="0">
                <a:solidFill>
                  <a:srgbClr val="FFFFFF"/>
                </a:solidFill>
              </a:defRPr>
            </a:lvl1pPr>
          </a:lstStyle>
          <a:p>
            <a:pPr lvl="0"/>
            <a:r>
              <a:rPr lang="en-US" dirty="0" smtClean="0"/>
              <a:t>Break slide</a:t>
            </a:r>
          </a:p>
        </p:txBody>
      </p:sp>
      <p:sp>
        <p:nvSpPr>
          <p:cNvPr id="2" name="Date Placeholder 1"/>
          <p:cNvSpPr>
            <a:spLocks noGrp="1"/>
          </p:cNvSpPr>
          <p:nvPr>
            <p:ph type="dt" sz="half" idx="10"/>
          </p:nvPr>
        </p:nvSpPr>
        <p:spPr/>
        <p:txBody>
          <a:bodyPr/>
          <a:lstStyle>
            <a:lvl1pPr>
              <a:defRPr>
                <a:solidFill>
                  <a:schemeClr val="bg1"/>
                </a:solidFill>
              </a:defRPr>
            </a:lvl1pPr>
          </a:lstStyle>
          <a:p>
            <a:fld id="{6CBE0AB7-C68B-4299-99FF-1C6F234BA81E}" type="datetime1">
              <a:rPr lang="da-DK" noProof="0" smtClean="0"/>
              <a:t>24/11/16</a:t>
            </a:fld>
            <a:endParaRPr lang="da-DK" noProof="0"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noProof="0"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45368A3-8FC7-43CD-85FC-C33BB5BBB25B}" type="slidenum">
              <a:rPr lang="da-DK" noProof="0" smtClean="0"/>
              <a:pPr/>
              <a:t>‹nr.›</a:t>
            </a:fld>
            <a:r>
              <a:rPr lang="da-DK" noProof="0" dirty="0" smtClean="0"/>
              <a:t>.</a:t>
            </a:r>
            <a:endParaRPr lang="da-DK" noProof="0" dirty="0"/>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9238" y="6341333"/>
            <a:ext cx="1151234" cy="299278"/>
          </a:xfrm>
          <a:prstGeom prst="rect">
            <a:avLst/>
          </a:prstGeom>
        </p:spPr>
      </p:pic>
    </p:spTree>
    <p:extLst>
      <p:ext uri="{BB962C8B-B14F-4D97-AF65-F5344CB8AC3E}">
        <p14:creationId xmlns:p14="http://schemas.microsoft.com/office/powerpoint/2010/main" val="230238904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 slide med bille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0A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Pladsholder til billede 1"/>
          <p:cNvSpPr>
            <a:spLocks noGrp="1"/>
          </p:cNvSpPr>
          <p:nvPr>
            <p:ph type="pic" sz="quarter" idx="10" hasCustomPrompt="1"/>
          </p:nvPr>
        </p:nvSpPr>
        <p:spPr>
          <a:xfrm>
            <a:off x="0" y="0"/>
            <a:ext cx="9144000" cy="6858000"/>
          </a:xfrm>
          <a:prstGeom prst="rect">
            <a:avLst/>
          </a:prstGeom>
          <a:solidFill>
            <a:schemeClr val="accent1"/>
          </a:solidFill>
        </p:spPr>
        <p:txBody>
          <a:bodyPr tIns="2952000"/>
          <a:lstStyle>
            <a:lvl1pPr marL="0" indent="0" algn="ctr">
              <a:buNone/>
              <a:defRPr sz="1600">
                <a:solidFill>
                  <a:schemeClr val="bg1"/>
                </a:solidFill>
              </a:defRPr>
            </a:lvl1pPr>
          </a:lstStyle>
          <a:p>
            <a:r>
              <a:rPr lang="da-DK" noProof="0" dirty="0" smtClean="0"/>
              <a:t>Billede</a:t>
            </a:r>
            <a:endParaRPr lang="da-DK" noProof="0" dirty="0"/>
          </a:p>
        </p:txBody>
      </p:sp>
      <p:sp>
        <p:nvSpPr>
          <p:cNvPr id="3" name="Title 2"/>
          <p:cNvSpPr>
            <a:spLocks noGrp="1" noChangeArrowheads="1"/>
          </p:cNvSpPr>
          <p:nvPr>
            <p:ph type="title" hasCustomPrompt="1"/>
          </p:nvPr>
        </p:nvSpPr>
        <p:spPr bwMode="auto">
          <a:xfrm>
            <a:off x="774000" y="639739"/>
            <a:ext cx="5234946" cy="720197"/>
          </a:xfrm>
          <a:prstGeom prst="rect">
            <a:avLst/>
          </a:prstGeom>
          <a:noFill/>
          <a:ln w="9525">
            <a:noFill/>
            <a:miter lim="800000"/>
            <a:headEnd/>
            <a:tailEnd/>
          </a:ln>
        </p:spPr>
        <p:txBody>
          <a:bodyPr anchor="t">
            <a:spAutoFit/>
          </a:bodyPr>
          <a:lstStyle>
            <a:lvl1pPr>
              <a:lnSpc>
                <a:spcPct val="130000"/>
              </a:lnSpc>
              <a:defRPr sz="3600" b="0" kern="4200" spc="0" baseline="0">
                <a:solidFill>
                  <a:srgbClr val="FFFFFF"/>
                </a:solidFill>
              </a:defRPr>
            </a:lvl1pPr>
          </a:lstStyle>
          <a:p>
            <a:pPr lvl="0"/>
            <a:r>
              <a:rPr lang="en-US" dirty="0" smtClean="0"/>
              <a:t>Break slide</a:t>
            </a:r>
          </a:p>
        </p:txBody>
      </p:sp>
      <p:sp>
        <p:nvSpPr>
          <p:cNvPr id="2" name="Date Placeholder 1"/>
          <p:cNvSpPr>
            <a:spLocks noGrp="1"/>
          </p:cNvSpPr>
          <p:nvPr>
            <p:ph type="dt" sz="half" idx="12"/>
          </p:nvPr>
        </p:nvSpPr>
        <p:spPr/>
        <p:txBody>
          <a:bodyPr/>
          <a:lstStyle>
            <a:lvl1pPr>
              <a:defRPr>
                <a:solidFill>
                  <a:schemeClr val="bg1"/>
                </a:solidFill>
              </a:defRPr>
            </a:lvl1pPr>
          </a:lstStyle>
          <a:p>
            <a:fld id="{A1BA63F2-4CA7-49E7-96FA-339198D92963}" type="datetime1">
              <a:rPr lang="da-DK" noProof="0" smtClean="0"/>
              <a:t>24/11/16</a:t>
            </a:fld>
            <a:endParaRPr lang="da-DK" noProof="0" dirty="0"/>
          </a:p>
        </p:txBody>
      </p:sp>
      <p:sp>
        <p:nvSpPr>
          <p:cNvPr id="6" name="Footer Placeholder 5"/>
          <p:cNvSpPr>
            <a:spLocks noGrp="1"/>
          </p:cNvSpPr>
          <p:nvPr>
            <p:ph type="ftr" sz="quarter" idx="13"/>
          </p:nvPr>
        </p:nvSpPr>
        <p:spPr/>
        <p:txBody>
          <a:bodyPr/>
          <a:lstStyle>
            <a:lvl1pPr>
              <a:defRPr>
                <a:solidFill>
                  <a:schemeClr val="bg1"/>
                </a:solidFill>
              </a:defRPr>
            </a:lvl1pPr>
          </a:lstStyle>
          <a:p>
            <a:endParaRPr lang="da-DK" noProof="0" dirty="0"/>
          </a:p>
        </p:txBody>
      </p:sp>
      <p:sp>
        <p:nvSpPr>
          <p:cNvPr id="8" name="Slide Number Placeholder 7"/>
          <p:cNvSpPr>
            <a:spLocks noGrp="1"/>
          </p:cNvSpPr>
          <p:nvPr>
            <p:ph type="sldNum" sz="quarter" idx="14"/>
          </p:nvPr>
        </p:nvSpPr>
        <p:spPr/>
        <p:txBody>
          <a:bodyPr/>
          <a:lstStyle>
            <a:lvl1pPr>
              <a:defRPr>
                <a:solidFill>
                  <a:schemeClr val="bg1"/>
                </a:solidFill>
              </a:defRPr>
            </a:lvl1pPr>
          </a:lstStyle>
          <a:p>
            <a:fld id="{645368A3-8FC7-43CD-85FC-C33BB5BBB25B}" type="slidenum">
              <a:rPr lang="da-DK" noProof="0" smtClean="0"/>
              <a:pPr/>
              <a:t>‹nr.›</a:t>
            </a:fld>
            <a:r>
              <a:rPr lang="da-DK" noProof="0" dirty="0" smtClean="0"/>
              <a:t>.</a:t>
            </a:r>
            <a:endParaRPr lang="da-DK" noProof="0" dirty="0"/>
          </a:p>
        </p:txBody>
      </p:sp>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9238" y="6341333"/>
            <a:ext cx="1151234" cy="299278"/>
          </a:xfrm>
          <a:prstGeom prst="rect">
            <a:avLst/>
          </a:prstGeom>
        </p:spPr>
      </p:pic>
    </p:spTree>
    <p:extLst>
      <p:ext uri="{BB962C8B-B14F-4D97-AF65-F5344CB8AC3E}">
        <p14:creationId xmlns:p14="http://schemas.microsoft.com/office/powerpoint/2010/main" val="3938918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ut">
    <p:bg>
      <p:bgPr>
        <a:solidFill>
          <a:srgbClr val="00A1D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Text Placeholder 1"/>
          <p:cNvSpPr>
            <a:spLocks noGrp="1" noChangeArrowheads="1"/>
          </p:cNvSpPr>
          <p:nvPr>
            <p:ph type="ctrTitle" hasCustomPrompt="1"/>
          </p:nvPr>
        </p:nvSpPr>
        <p:spPr>
          <a:xfrm>
            <a:off x="808038" y="1603375"/>
            <a:ext cx="7534275" cy="3623825"/>
          </a:xfrm>
        </p:spPr>
        <p:txBody>
          <a:bodyPr anchor="ctr"/>
          <a:lstStyle>
            <a:lvl1pPr algn="ctr">
              <a:lnSpc>
                <a:spcPts val="3700"/>
              </a:lnSpc>
              <a:spcAft>
                <a:spcPts val="0"/>
              </a:spcAft>
              <a:defRPr sz="3200" b="0" kern="4000" spc="0" baseline="0">
                <a:solidFill>
                  <a:srgbClr val="FFFFFF"/>
                </a:solidFill>
                <a:latin typeface="Arial" pitchFamily="34" charset="0"/>
                <a:cs typeface="Arial" pitchFamily="34" charset="0"/>
              </a:defRPr>
            </a:lvl1pPr>
          </a:lstStyle>
          <a:p>
            <a:r>
              <a:rPr lang="da-DK" dirty="0" smtClean="0"/>
              <a:t>Vejdirektoratet.dk</a:t>
            </a:r>
            <a:endParaRPr lang="en-GB"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9238" y="6341333"/>
            <a:ext cx="1151234" cy="299278"/>
          </a:xfrm>
          <a:prstGeom prst="rect">
            <a:avLst/>
          </a:prstGeom>
        </p:spPr>
      </p:pic>
    </p:spTree>
    <p:extLst>
      <p:ext uri="{BB962C8B-B14F-4D97-AF65-F5344CB8AC3E}">
        <p14:creationId xmlns:p14="http://schemas.microsoft.com/office/powerpoint/2010/main" val="369325045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u. foto">
    <p:bg>
      <p:bgPr>
        <a:solidFill>
          <a:schemeClr val="accent1"/>
        </a:solidFill>
        <a:effectLst/>
      </p:bgPr>
    </p:bg>
    <p:spTree>
      <p:nvGrpSpPr>
        <p:cNvPr id="1" name=""/>
        <p:cNvGrpSpPr/>
        <p:nvPr/>
      </p:nvGrpSpPr>
      <p:grpSpPr>
        <a:xfrm>
          <a:off x="0" y="0"/>
          <a:ext cx="0" cy="0"/>
          <a:chOff x="0" y="0"/>
          <a:chExt cx="0" cy="0"/>
        </a:xfrm>
      </p:grpSpPr>
      <p:sp>
        <p:nvSpPr>
          <p:cNvPr id="9" name="Parallelogram 1"/>
          <p:cNvSpPr/>
          <p:nvPr userDrawn="1"/>
        </p:nvSpPr>
        <p:spPr bwMode="auto">
          <a:xfrm flipH="1">
            <a:off x="-7832" y="-3916"/>
            <a:ext cx="9151831" cy="6861915"/>
          </a:xfrm>
          <a:custGeom>
            <a:avLst/>
            <a:gdLst>
              <a:gd name="connsiteX0" fmla="*/ 0 w 10044608"/>
              <a:gd name="connsiteY0" fmla="*/ 6858000 h 6858000"/>
              <a:gd name="connsiteX1" fmla="*/ 3984498 w 10044608"/>
              <a:gd name="connsiteY1" fmla="*/ 0 h 6858000"/>
              <a:gd name="connsiteX2" fmla="*/ 10044608 w 10044608"/>
              <a:gd name="connsiteY2" fmla="*/ 0 h 6858000"/>
              <a:gd name="connsiteX3" fmla="*/ 6060110 w 10044608"/>
              <a:gd name="connsiteY3" fmla="*/ 6858000 h 6858000"/>
              <a:gd name="connsiteX4" fmla="*/ 0 w 10044608"/>
              <a:gd name="connsiteY4" fmla="*/ 6858000 h 6858000"/>
              <a:gd name="connsiteX0" fmla="*/ 0 w 10044608"/>
              <a:gd name="connsiteY0" fmla="*/ 6858000 h 6858000"/>
              <a:gd name="connsiteX1" fmla="*/ 3965448 w 10044608"/>
              <a:gd name="connsiteY1" fmla="*/ 0 h 6858000"/>
              <a:gd name="connsiteX2" fmla="*/ 10044608 w 10044608"/>
              <a:gd name="connsiteY2" fmla="*/ 0 h 6858000"/>
              <a:gd name="connsiteX3" fmla="*/ 6060110 w 10044608"/>
              <a:gd name="connsiteY3" fmla="*/ 6858000 h 6858000"/>
              <a:gd name="connsiteX4" fmla="*/ 0 w 10044608"/>
              <a:gd name="connsiteY4" fmla="*/ 6858000 h 6858000"/>
              <a:gd name="connsiteX0" fmla="*/ 0 w 10044608"/>
              <a:gd name="connsiteY0" fmla="*/ 6867525 h 6867525"/>
              <a:gd name="connsiteX1" fmla="*/ 3965448 w 10044608"/>
              <a:gd name="connsiteY1" fmla="*/ 9525 h 6867525"/>
              <a:gd name="connsiteX2" fmla="*/ 9153525 w 10044608"/>
              <a:gd name="connsiteY2" fmla="*/ 0 h 6867525"/>
              <a:gd name="connsiteX3" fmla="*/ 10044608 w 10044608"/>
              <a:gd name="connsiteY3" fmla="*/ 9525 h 6867525"/>
              <a:gd name="connsiteX4" fmla="*/ 6060110 w 10044608"/>
              <a:gd name="connsiteY4" fmla="*/ 6867525 h 6867525"/>
              <a:gd name="connsiteX5" fmla="*/ 0 w 10044608"/>
              <a:gd name="connsiteY5" fmla="*/ 6867525 h 6867525"/>
              <a:gd name="connsiteX0" fmla="*/ 0 w 10044608"/>
              <a:gd name="connsiteY0" fmla="*/ 6867525 h 6867525"/>
              <a:gd name="connsiteX1" fmla="*/ 3965448 w 10044608"/>
              <a:gd name="connsiteY1" fmla="*/ 9525 h 6867525"/>
              <a:gd name="connsiteX2" fmla="*/ 9153525 w 10044608"/>
              <a:gd name="connsiteY2" fmla="*/ 0 h 6867525"/>
              <a:gd name="connsiteX3" fmla="*/ 10044608 w 10044608"/>
              <a:gd name="connsiteY3" fmla="*/ 9525 h 6867525"/>
              <a:gd name="connsiteX4" fmla="*/ 9153525 w 10044608"/>
              <a:gd name="connsiteY4" fmla="*/ 1524001 h 6867525"/>
              <a:gd name="connsiteX5" fmla="*/ 6060110 w 10044608"/>
              <a:gd name="connsiteY5" fmla="*/ 6867525 h 6867525"/>
              <a:gd name="connsiteX6" fmla="*/ 0 w 10044608"/>
              <a:gd name="connsiteY6" fmla="*/ 6867525 h 6867525"/>
              <a:gd name="connsiteX0" fmla="*/ 0 w 9153525"/>
              <a:gd name="connsiteY0" fmla="*/ 6867525 h 6867525"/>
              <a:gd name="connsiteX1" fmla="*/ 3965448 w 9153525"/>
              <a:gd name="connsiteY1" fmla="*/ 9525 h 6867525"/>
              <a:gd name="connsiteX2" fmla="*/ 9153525 w 9153525"/>
              <a:gd name="connsiteY2" fmla="*/ 0 h 6867525"/>
              <a:gd name="connsiteX3" fmla="*/ 9149258 w 9153525"/>
              <a:gd name="connsiteY3" fmla="*/ 533400 h 6867525"/>
              <a:gd name="connsiteX4" fmla="*/ 9153525 w 9153525"/>
              <a:gd name="connsiteY4" fmla="*/ 1524001 h 6867525"/>
              <a:gd name="connsiteX5" fmla="*/ 6060110 w 9153525"/>
              <a:gd name="connsiteY5" fmla="*/ 6867525 h 6867525"/>
              <a:gd name="connsiteX6" fmla="*/ 0 w 9153525"/>
              <a:gd name="connsiteY6" fmla="*/ 6867525 h 6867525"/>
              <a:gd name="connsiteX0" fmla="*/ 0 w 9153525"/>
              <a:gd name="connsiteY0" fmla="*/ 6867525 h 6867525"/>
              <a:gd name="connsiteX1" fmla="*/ 3965448 w 9153525"/>
              <a:gd name="connsiteY1" fmla="*/ 9525 h 6867525"/>
              <a:gd name="connsiteX2" fmla="*/ 9153525 w 9153525"/>
              <a:gd name="connsiteY2" fmla="*/ 0 h 6867525"/>
              <a:gd name="connsiteX3" fmla="*/ 9149258 w 9153525"/>
              <a:gd name="connsiteY3" fmla="*/ 533400 h 6867525"/>
              <a:gd name="connsiteX4" fmla="*/ 9153525 w 9153525"/>
              <a:gd name="connsiteY4" fmla="*/ 1524001 h 6867525"/>
              <a:gd name="connsiteX5" fmla="*/ 6060110 w 9153525"/>
              <a:gd name="connsiteY5" fmla="*/ 6867525 h 6867525"/>
              <a:gd name="connsiteX6" fmla="*/ 0 w 9153525"/>
              <a:gd name="connsiteY6" fmla="*/ 6867525 h 6867525"/>
              <a:gd name="connsiteX0" fmla="*/ 0 w 9159229"/>
              <a:gd name="connsiteY0" fmla="*/ 6867525 h 6867525"/>
              <a:gd name="connsiteX1" fmla="*/ 3965448 w 9159229"/>
              <a:gd name="connsiteY1" fmla="*/ 9525 h 6867525"/>
              <a:gd name="connsiteX2" fmla="*/ 9153525 w 9159229"/>
              <a:gd name="connsiteY2" fmla="*/ 0 h 6867525"/>
              <a:gd name="connsiteX3" fmla="*/ 9149258 w 9159229"/>
              <a:gd name="connsiteY3" fmla="*/ 533400 h 6867525"/>
              <a:gd name="connsiteX4" fmla="*/ 9153525 w 9159229"/>
              <a:gd name="connsiteY4" fmla="*/ 1524001 h 6867525"/>
              <a:gd name="connsiteX5" fmla="*/ 6060110 w 9159229"/>
              <a:gd name="connsiteY5" fmla="*/ 6867525 h 6867525"/>
              <a:gd name="connsiteX6" fmla="*/ 0 w 9159229"/>
              <a:gd name="connsiteY6" fmla="*/ 6867525 h 6867525"/>
              <a:gd name="connsiteX0" fmla="*/ 0 w 9159229"/>
              <a:gd name="connsiteY0" fmla="*/ 6867525 h 6867525"/>
              <a:gd name="connsiteX1" fmla="*/ 3965448 w 9159229"/>
              <a:gd name="connsiteY1" fmla="*/ 9525 h 6867525"/>
              <a:gd name="connsiteX2" fmla="*/ 9153525 w 9159229"/>
              <a:gd name="connsiteY2" fmla="*/ 0 h 6867525"/>
              <a:gd name="connsiteX3" fmla="*/ 9149258 w 9159229"/>
              <a:gd name="connsiteY3" fmla="*/ 523875 h 6867525"/>
              <a:gd name="connsiteX4" fmla="*/ 9153525 w 9159229"/>
              <a:gd name="connsiteY4" fmla="*/ 1524001 h 6867525"/>
              <a:gd name="connsiteX5" fmla="*/ 6060110 w 9159229"/>
              <a:gd name="connsiteY5" fmla="*/ 6867525 h 6867525"/>
              <a:gd name="connsiteX6" fmla="*/ 0 w 9159229"/>
              <a:gd name="connsiteY6" fmla="*/ 6867525 h 6867525"/>
              <a:gd name="connsiteX0" fmla="*/ 0 w 9155485"/>
              <a:gd name="connsiteY0" fmla="*/ 6858000 h 6858000"/>
              <a:gd name="connsiteX1" fmla="*/ 3965448 w 9155485"/>
              <a:gd name="connsiteY1" fmla="*/ 0 h 6858000"/>
              <a:gd name="connsiteX2" fmla="*/ 9134475 w 9155485"/>
              <a:gd name="connsiteY2" fmla="*/ 0 h 6858000"/>
              <a:gd name="connsiteX3" fmla="*/ 9149258 w 9155485"/>
              <a:gd name="connsiteY3" fmla="*/ 514350 h 6858000"/>
              <a:gd name="connsiteX4" fmla="*/ 9153525 w 9155485"/>
              <a:gd name="connsiteY4" fmla="*/ 1514476 h 6858000"/>
              <a:gd name="connsiteX5" fmla="*/ 6060110 w 9155485"/>
              <a:gd name="connsiteY5" fmla="*/ 6858000 h 6858000"/>
              <a:gd name="connsiteX6" fmla="*/ 0 w 9155485"/>
              <a:gd name="connsiteY6" fmla="*/ 6858000 h 6858000"/>
              <a:gd name="connsiteX0" fmla="*/ 0 w 9158578"/>
              <a:gd name="connsiteY0" fmla="*/ 6863610 h 6863610"/>
              <a:gd name="connsiteX1" fmla="*/ 3965448 w 9158578"/>
              <a:gd name="connsiteY1" fmla="*/ 5610 h 6863610"/>
              <a:gd name="connsiteX2" fmla="*/ 9151305 w 9158578"/>
              <a:gd name="connsiteY2" fmla="*/ 0 h 6863610"/>
              <a:gd name="connsiteX3" fmla="*/ 9149258 w 9158578"/>
              <a:gd name="connsiteY3" fmla="*/ 519960 h 6863610"/>
              <a:gd name="connsiteX4" fmla="*/ 9153525 w 9158578"/>
              <a:gd name="connsiteY4" fmla="*/ 1520086 h 6863610"/>
              <a:gd name="connsiteX5" fmla="*/ 6060110 w 9158578"/>
              <a:gd name="connsiteY5" fmla="*/ 6863610 h 6863610"/>
              <a:gd name="connsiteX6" fmla="*/ 0 w 9158578"/>
              <a:gd name="connsiteY6" fmla="*/ 6863610 h 6863610"/>
              <a:gd name="connsiteX0" fmla="*/ 0 w 9157256"/>
              <a:gd name="connsiteY0" fmla="*/ 6863610 h 6863610"/>
              <a:gd name="connsiteX1" fmla="*/ 3965448 w 9157256"/>
              <a:gd name="connsiteY1" fmla="*/ 5610 h 6863610"/>
              <a:gd name="connsiteX2" fmla="*/ 9145696 w 9157256"/>
              <a:gd name="connsiteY2" fmla="*/ 0 h 6863610"/>
              <a:gd name="connsiteX3" fmla="*/ 9149258 w 9157256"/>
              <a:gd name="connsiteY3" fmla="*/ 519960 h 6863610"/>
              <a:gd name="connsiteX4" fmla="*/ 9153525 w 9157256"/>
              <a:gd name="connsiteY4" fmla="*/ 1520086 h 6863610"/>
              <a:gd name="connsiteX5" fmla="*/ 6060110 w 9157256"/>
              <a:gd name="connsiteY5" fmla="*/ 6863610 h 6863610"/>
              <a:gd name="connsiteX6" fmla="*/ 0 w 9157256"/>
              <a:gd name="connsiteY6" fmla="*/ 6863610 h 6863610"/>
              <a:gd name="connsiteX0" fmla="*/ 0 w 9158578"/>
              <a:gd name="connsiteY0" fmla="*/ 6858000 h 6858000"/>
              <a:gd name="connsiteX1" fmla="*/ 3965448 w 9158578"/>
              <a:gd name="connsiteY1" fmla="*/ 0 h 6858000"/>
              <a:gd name="connsiteX2" fmla="*/ 9151306 w 9158578"/>
              <a:gd name="connsiteY2" fmla="*/ 235612 h 6858000"/>
              <a:gd name="connsiteX3" fmla="*/ 9149258 w 9158578"/>
              <a:gd name="connsiteY3" fmla="*/ 514350 h 6858000"/>
              <a:gd name="connsiteX4" fmla="*/ 9153525 w 9158578"/>
              <a:gd name="connsiteY4" fmla="*/ 1514476 h 6858000"/>
              <a:gd name="connsiteX5" fmla="*/ 6060110 w 9158578"/>
              <a:gd name="connsiteY5" fmla="*/ 6858000 h 6858000"/>
              <a:gd name="connsiteX6" fmla="*/ 0 w 9158578"/>
              <a:gd name="connsiteY6" fmla="*/ 6858000 h 6858000"/>
              <a:gd name="connsiteX0" fmla="*/ 0 w 9153602"/>
              <a:gd name="connsiteY0" fmla="*/ 6858000 h 6858000"/>
              <a:gd name="connsiteX1" fmla="*/ 3965448 w 9153602"/>
              <a:gd name="connsiteY1" fmla="*/ 0 h 6858000"/>
              <a:gd name="connsiteX2" fmla="*/ 9151306 w 9153602"/>
              <a:gd name="connsiteY2" fmla="*/ 235612 h 6858000"/>
              <a:gd name="connsiteX3" fmla="*/ 9149258 w 9153602"/>
              <a:gd name="connsiteY3" fmla="*/ 514350 h 6858000"/>
              <a:gd name="connsiteX4" fmla="*/ 9153525 w 9153602"/>
              <a:gd name="connsiteY4" fmla="*/ 1514476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53525 w 9153602"/>
              <a:gd name="connsiteY4" fmla="*/ 1514476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42306 w 9153602"/>
              <a:gd name="connsiteY4" fmla="*/ 1531305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42306 w 9153602"/>
              <a:gd name="connsiteY4" fmla="*/ 1531305 h 6858000"/>
              <a:gd name="connsiteX5" fmla="*/ 6060110 w 9153602"/>
              <a:gd name="connsiteY5" fmla="*/ 6858000 h 6858000"/>
              <a:gd name="connsiteX6" fmla="*/ 0 w 9153602"/>
              <a:gd name="connsiteY6" fmla="*/ 6858000 h 6858000"/>
              <a:gd name="connsiteX0" fmla="*/ 0 w 9151306"/>
              <a:gd name="connsiteY0" fmla="*/ 6858000 h 6858000"/>
              <a:gd name="connsiteX1" fmla="*/ 3965448 w 9151306"/>
              <a:gd name="connsiteY1" fmla="*/ 0 h 6858000"/>
              <a:gd name="connsiteX2" fmla="*/ 9151306 w 9151306"/>
              <a:gd name="connsiteY2" fmla="*/ 5610 h 6858000"/>
              <a:gd name="connsiteX3" fmla="*/ 9149258 w 9151306"/>
              <a:gd name="connsiteY3" fmla="*/ 514350 h 6858000"/>
              <a:gd name="connsiteX4" fmla="*/ 9142306 w 9151306"/>
              <a:gd name="connsiteY4" fmla="*/ 1531305 h 6858000"/>
              <a:gd name="connsiteX5" fmla="*/ 6060110 w 9151306"/>
              <a:gd name="connsiteY5" fmla="*/ 6858000 h 6858000"/>
              <a:gd name="connsiteX6" fmla="*/ 0 w 9151306"/>
              <a:gd name="connsiteY6" fmla="*/ 6858000 h 6858000"/>
              <a:gd name="connsiteX0" fmla="*/ 0 w 9151306"/>
              <a:gd name="connsiteY0" fmla="*/ 6858000 h 6858000"/>
              <a:gd name="connsiteX1" fmla="*/ 3965448 w 9151306"/>
              <a:gd name="connsiteY1" fmla="*/ 0 h 6858000"/>
              <a:gd name="connsiteX2" fmla="*/ 9151306 w 9151306"/>
              <a:gd name="connsiteY2" fmla="*/ 5610 h 6858000"/>
              <a:gd name="connsiteX3" fmla="*/ 9149258 w 9151306"/>
              <a:gd name="connsiteY3" fmla="*/ 514350 h 6858000"/>
              <a:gd name="connsiteX4" fmla="*/ 9142306 w 9151306"/>
              <a:gd name="connsiteY4" fmla="*/ 1502730 h 6858000"/>
              <a:gd name="connsiteX5" fmla="*/ 6060110 w 9151306"/>
              <a:gd name="connsiteY5" fmla="*/ 6858000 h 6858000"/>
              <a:gd name="connsiteX6" fmla="*/ 0 w 9151306"/>
              <a:gd name="connsiteY6" fmla="*/ 6858000 h 6858000"/>
              <a:gd name="connsiteX0" fmla="*/ 0 w 9151306"/>
              <a:gd name="connsiteY0" fmla="*/ 6861915 h 6861915"/>
              <a:gd name="connsiteX1" fmla="*/ 3965448 w 9151306"/>
              <a:gd name="connsiteY1" fmla="*/ 3915 h 6861915"/>
              <a:gd name="connsiteX2" fmla="*/ 9151306 w 9151306"/>
              <a:gd name="connsiteY2" fmla="*/ 0 h 6861915"/>
              <a:gd name="connsiteX3" fmla="*/ 9149258 w 9151306"/>
              <a:gd name="connsiteY3" fmla="*/ 518265 h 6861915"/>
              <a:gd name="connsiteX4" fmla="*/ 9142306 w 9151306"/>
              <a:gd name="connsiteY4" fmla="*/ 1506645 h 6861915"/>
              <a:gd name="connsiteX5" fmla="*/ 6060110 w 9151306"/>
              <a:gd name="connsiteY5" fmla="*/ 6861915 h 6861915"/>
              <a:gd name="connsiteX6" fmla="*/ 0 w 9151306"/>
              <a:gd name="connsiteY6" fmla="*/ 6861915 h 6861915"/>
              <a:gd name="connsiteX0" fmla="*/ 0 w 9151831"/>
              <a:gd name="connsiteY0" fmla="*/ 6861915 h 6861915"/>
              <a:gd name="connsiteX1" fmla="*/ 3965448 w 9151831"/>
              <a:gd name="connsiteY1" fmla="*/ 3915 h 6861915"/>
              <a:gd name="connsiteX2" fmla="*/ 9151306 w 9151831"/>
              <a:gd name="connsiteY2" fmla="*/ 0 h 6861915"/>
              <a:gd name="connsiteX3" fmla="*/ 9149258 w 9151831"/>
              <a:gd name="connsiteY3" fmla="*/ 518265 h 6861915"/>
              <a:gd name="connsiteX4" fmla="*/ 9151831 w 9151831"/>
              <a:gd name="connsiteY4" fmla="*/ 1497120 h 6861915"/>
              <a:gd name="connsiteX5" fmla="*/ 6060110 w 9151831"/>
              <a:gd name="connsiteY5" fmla="*/ 6861915 h 6861915"/>
              <a:gd name="connsiteX6" fmla="*/ 0 w 9151831"/>
              <a:gd name="connsiteY6" fmla="*/ 6861915 h 68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1831" h="6861915">
                <a:moveTo>
                  <a:pt x="0" y="6861915"/>
                </a:moveTo>
                <a:lnTo>
                  <a:pt x="3965448" y="3915"/>
                </a:lnTo>
                <a:lnTo>
                  <a:pt x="9151306" y="0"/>
                </a:lnTo>
                <a:cubicBezTo>
                  <a:pt x="9149884" y="177800"/>
                  <a:pt x="9147290" y="423385"/>
                  <a:pt x="9149258" y="518265"/>
                </a:cubicBezTo>
                <a:cubicBezTo>
                  <a:pt x="9145070" y="660829"/>
                  <a:pt x="9150409" y="1166920"/>
                  <a:pt x="9151831" y="1497120"/>
                </a:cubicBezTo>
                <a:lnTo>
                  <a:pt x="6060110" y="6861915"/>
                </a:lnTo>
                <a:lnTo>
                  <a:pt x="0" y="6861915"/>
                </a:lnTo>
                <a:close/>
              </a:path>
            </a:pathLst>
          </a:custGeom>
          <a:solidFill>
            <a:srgbClr val="000000">
              <a:alpha val="10196"/>
            </a:srgbClr>
          </a:solidFill>
          <a:ln w="2540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smtClean="0">
              <a:ln w="28575">
                <a:noFill/>
              </a:ln>
              <a:solidFill>
                <a:srgbClr val="000000"/>
              </a:solidFill>
              <a:latin typeface="Arial" pitchFamily="34" charset="0"/>
            </a:endParaRPr>
          </a:p>
        </p:txBody>
      </p:sp>
      <p:sp>
        <p:nvSpPr>
          <p:cNvPr id="11" name="Title 1"/>
          <p:cNvSpPr>
            <a:spLocks noGrp="1"/>
          </p:cNvSpPr>
          <p:nvPr>
            <p:ph type="ctrTitle" hasCustomPrompt="1"/>
          </p:nvPr>
        </p:nvSpPr>
        <p:spPr>
          <a:xfrm>
            <a:off x="667004" y="493200"/>
            <a:ext cx="4624995" cy="1303200"/>
          </a:xfrm>
        </p:spPr>
        <p:txBody>
          <a:bodyPr/>
          <a:lstStyle>
            <a:lvl1pPr>
              <a:lnSpc>
                <a:spcPct val="93000"/>
              </a:lnSpc>
              <a:defRPr b="0" spc="-110" baseline="0">
                <a:solidFill>
                  <a:schemeClr val="bg1"/>
                </a:solidFill>
              </a:defRPr>
            </a:lvl1pPr>
          </a:lstStyle>
          <a:p>
            <a:r>
              <a:rPr lang="da-DK" dirty="0" smtClean="0"/>
              <a:t>Klik for at tilføje overskrift </a:t>
            </a:r>
            <a:r>
              <a:rPr lang="da-DK" noProof="0" dirty="0" smtClean="0"/>
              <a:t>-</a:t>
            </a:r>
            <a:r>
              <a:rPr lang="da-DK" dirty="0" smtClean="0"/>
              <a:t> evt. 2 linjer</a:t>
            </a:r>
            <a:endParaRPr lang="da-DK" dirty="0"/>
          </a:p>
        </p:txBody>
      </p:sp>
      <p:sp>
        <p:nvSpPr>
          <p:cNvPr id="12" name="Subtitle 2"/>
          <p:cNvSpPr>
            <a:spLocks noGrp="1"/>
          </p:cNvSpPr>
          <p:nvPr>
            <p:ph type="subTitle" idx="1" hasCustomPrompt="1"/>
          </p:nvPr>
        </p:nvSpPr>
        <p:spPr>
          <a:xfrm>
            <a:off x="684000" y="2062800"/>
            <a:ext cx="4626000" cy="720000"/>
          </a:xfrm>
        </p:spPr>
        <p:txBody>
          <a:bodyPr/>
          <a:lstStyle>
            <a:lvl1pPr marL="0" indent="0" algn="l">
              <a:spcBef>
                <a:spcPts val="0"/>
              </a:spcBef>
              <a:spcAft>
                <a:spcPts val="0"/>
              </a:spcAft>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a:t>
            </a:r>
            <a:r>
              <a:rPr lang="da-DK" noProof="0" dirty="0" smtClean="0"/>
              <a:t>-</a:t>
            </a:r>
            <a:r>
              <a:rPr lang="da-DK" dirty="0" smtClean="0"/>
              <a:t> evt. 2 linjer</a:t>
            </a:r>
            <a:endParaRPr lang="da-DK"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9238" y="6341333"/>
            <a:ext cx="1151234" cy="299278"/>
          </a:xfrm>
          <a:prstGeom prst="rect">
            <a:avLst/>
          </a:prstGeom>
        </p:spPr>
      </p:pic>
    </p:spTree>
    <p:extLst>
      <p:ext uri="{BB962C8B-B14F-4D97-AF65-F5344CB8AC3E}">
        <p14:creationId xmlns:p14="http://schemas.microsoft.com/office/powerpoint/2010/main" val="108976892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maoverskrift og indhol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73113" y="692210"/>
            <a:ext cx="7569200" cy="630381"/>
          </a:xfrm>
        </p:spPr>
        <p:txBody>
          <a:bodyPr/>
          <a:lstStyle/>
          <a:p>
            <a:r>
              <a:rPr lang="da-DK" noProof="0" dirty="0" smtClean="0"/>
              <a:t>Klik for at tilføje overskrift</a:t>
            </a:r>
            <a:endParaRPr lang="en-GB" dirty="0"/>
          </a:p>
        </p:txBody>
      </p:sp>
      <p:sp>
        <p:nvSpPr>
          <p:cNvPr id="3" name="Text Placeholder 2"/>
          <p:cNvSpPr>
            <a:spLocks noGrp="1"/>
          </p:cNvSpPr>
          <p:nvPr>
            <p:ph type="body" sz="quarter" idx="11" hasCustomPrompt="1"/>
          </p:nvPr>
        </p:nvSpPr>
        <p:spPr>
          <a:xfrm>
            <a:off x="790205" y="260350"/>
            <a:ext cx="7543151"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6" name="Content Placeholder 3"/>
          <p:cNvSpPr>
            <a:spLocks noGrp="1"/>
          </p:cNvSpPr>
          <p:nvPr>
            <p:ph sz="quarter" idx="21" hasCustomPrompt="1"/>
          </p:nvPr>
        </p:nvSpPr>
        <p:spPr>
          <a:xfrm>
            <a:off x="806400" y="1602000"/>
            <a:ext cx="7535913" cy="4625975"/>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2" name="Date Placeholder 1"/>
          <p:cNvSpPr>
            <a:spLocks noGrp="1"/>
          </p:cNvSpPr>
          <p:nvPr>
            <p:ph type="dt" sz="half" idx="22"/>
          </p:nvPr>
        </p:nvSpPr>
        <p:spPr/>
        <p:txBody>
          <a:bodyPr/>
          <a:lstStyle/>
          <a:p>
            <a:fld id="{B6D452B1-9F64-494B-B366-7B95CC7659E9}" type="datetime1">
              <a:rPr lang="da-DK" smtClean="0">
                <a:solidFill>
                  <a:srgbClr val="000000"/>
                </a:solidFill>
              </a:rPr>
              <a:pPr/>
              <a:t>24/11/16</a:t>
            </a:fld>
            <a:endParaRPr lang="da-DK" dirty="0">
              <a:solidFill>
                <a:srgbClr val="000000"/>
              </a:solidFill>
            </a:endParaRPr>
          </a:p>
        </p:txBody>
      </p:sp>
      <p:sp>
        <p:nvSpPr>
          <p:cNvPr id="5" name="Footer Placeholder 4"/>
          <p:cNvSpPr>
            <a:spLocks noGrp="1"/>
          </p:cNvSpPr>
          <p:nvPr>
            <p:ph type="ftr" sz="quarter" idx="23"/>
          </p:nvPr>
        </p:nvSpPr>
        <p:spPr/>
        <p:txBody>
          <a:bodyPr/>
          <a:lstStyle/>
          <a:p>
            <a:endParaRPr lang="da-DK" dirty="0">
              <a:solidFill>
                <a:srgbClr val="000000"/>
              </a:solidFill>
            </a:endParaRPr>
          </a:p>
        </p:txBody>
      </p:sp>
      <p:sp>
        <p:nvSpPr>
          <p:cNvPr id="7" name="Slide Number Placeholder 6"/>
          <p:cNvSpPr>
            <a:spLocks noGrp="1"/>
          </p:cNvSpPr>
          <p:nvPr>
            <p:ph type="sldNum" sz="quarter" idx="24"/>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5772605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5" name="bmkFPPicture"/>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a:xfrm>
            <a:off x="-3600" y="-3600"/>
            <a:ext cx="9157665" cy="6865200"/>
          </a:xfrm>
          <a:prstGeom prst="rect">
            <a:avLst/>
          </a:prstGeom>
        </p:spPr>
      </p:pic>
      <p:sp>
        <p:nvSpPr>
          <p:cNvPr id="3" name="Rectangle 2"/>
          <p:cNvSpPr/>
          <p:nvPr userDrawn="1"/>
        </p:nvSpPr>
        <p:spPr bwMode="auto">
          <a:xfrm>
            <a:off x="395288" y="403200"/>
            <a:ext cx="4766400" cy="3744000"/>
          </a:xfrm>
          <a:prstGeom prst="rect">
            <a:avLst/>
          </a:prstGeom>
          <a:solidFill>
            <a:srgbClr val="00B0F0">
              <a:alpha val="74902"/>
            </a:srgbClr>
          </a:solidFill>
          <a:ln w="127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smtClean="0">
              <a:ln w="28575">
                <a:noFill/>
              </a:ln>
              <a:solidFill>
                <a:srgbClr val="000000"/>
              </a:solidFill>
              <a:latin typeface="Arial" pitchFamily="34" charset="0"/>
            </a:endParaRPr>
          </a:p>
        </p:txBody>
      </p:sp>
      <p:sp>
        <p:nvSpPr>
          <p:cNvPr id="9" name="Title 1"/>
          <p:cNvSpPr>
            <a:spLocks noGrp="1"/>
          </p:cNvSpPr>
          <p:nvPr>
            <p:ph type="ctrTitle" hasCustomPrompt="1"/>
          </p:nvPr>
        </p:nvSpPr>
        <p:spPr>
          <a:xfrm>
            <a:off x="667004" y="493200"/>
            <a:ext cx="4266000" cy="1303200"/>
          </a:xfrm>
        </p:spPr>
        <p:txBody>
          <a:bodyPr/>
          <a:lstStyle>
            <a:lvl1pPr>
              <a:lnSpc>
                <a:spcPct val="93000"/>
              </a:lnSpc>
              <a:defRPr b="0" spc="-110" baseline="0">
                <a:solidFill>
                  <a:schemeClr val="bg1"/>
                </a:solidFill>
              </a:defRPr>
            </a:lvl1pPr>
          </a:lstStyle>
          <a:p>
            <a:r>
              <a:rPr lang="da-DK" dirty="0" smtClean="0"/>
              <a:t>Klik for at tilføje overskrift </a:t>
            </a:r>
            <a:r>
              <a:rPr lang="da-DK" noProof="0" dirty="0" smtClean="0"/>
              <a:t>-</a:t>
            </a:r>
            <a:r>
              <a:rPr lang="da-DK" dirty="0" smtClean="0"/>
              <a:t> evt. 2 linjer</a:t>
            </a:r>
            <a:endParaRPr lang="da-DK" dirty="0"/>
          </a:p>
        </p:txBody>
      </p:sp>
      <p:sp>
        <p:nvSpPr>
          <p:cNvPr id="11" name="Subtitle 2"/>
          <p:cNvSpPr>
            <a:spLocks noGrp="1"/>
          </p:cNvSpPr>
          <p:nvPr>
            <p:ph type="subTitle" idx="1" hasCustomPrompt="1"/>
          </p:nvPr>
        </p:nvSpPr>
        <p:spPr>
          <a:xfrm>
            <a:off x="684000" y="2062800"/>
            <a:ext cx="4248000" cy="720000"/>
          </a:xfrm>
        </p:spPr>
        <p:txBody>
          <a:bodyPr/>
          <a:lstStyle>
            <a:lvl1pPr marL="0" indent="0" algn="l">
              <a:spcBef>
                <a:spcPts val="0"/>
              </a:spcBef>
              <a:spcAft>
                <a:spcPts val="0"/>
              </a:spcAft>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a:t>
            </a:r>
            <a:r>
              <a:rPr lang="da-DK" noProof="0" dirty="0" smtClean="0"/>
              <a:t>-</a:t>
            </a:r>
            <a:r>
              <a:rPr lang="da-DK" dirty="0" smtClean="0"/>
              <a:t> evt. 2 linjer</a:t>
            </a:r>
            <a:endParaRPr lang="da-DK" dirty="0"/>
          </a:p>
        </p:txBody>
      </p:sp>
      <p:pic>
        <p:nvPicPr>
          <p:cNvPr id="12"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52814" y="3748967"/>
            <a:ext cx="1151234" cy="299278"/>
          </a:xfrm>
          <a:prstGeom prst="rect">
            <a:avLst/>
          </a:prstGeom>
        </p:spPr>
      </p:pic>
    </p:spTree>
    <p:extLst>
      <p:ext uri="{BB962C8B-B14F-4D97-AF65-F5344CB8AC3E}">
        <p14:creationId xmlns:p14="http://schemas.microsoft.com/office/powerpoint/2010/main" val="59570347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i 2 linjer og indhold">
    <p:spTree>
      <p:nvGrpSpPr>
        <p:cNvPr id="1" name=""/>
        <p:cNvGrpSpPr/>
        <p:nvPr/>
      </p:nvGrpSpPr>
      <p:grpSpPr>
        <a:xfrm>
          <a:off x="0" y="0"/>
          <a:ext cx="0" cy="0"/>
          <a:chOff x="0" y="0"/>
          <a:chExt cx="0" cy="0"/>
        </a:xfrm>
      </p:grpSpPr>
      <p:sp>
        <p:nvSpPr>
          <p:cNvPr id="3" name="Title 1"/>
          <p:cNvSpPr>
            <a:spLocks noGrp="1"/>
          </p:cNvSpPr>
          <p:nvPr>
            <p:ph type="title" hasCustomPrompt="1"/>
          </p:nvPr>
        </p:nvSpPr>
        <p:spPr/>
        <p:txBody>
          <a:bodyPr/>
          <a:lstStyle>
            <a:lvl1pPr>
              <a:defRPr/>
            </a:lvl1pPr>
          </a:lstStyle>
          <a:p>
            <a:r>
              <a:rPr lang="da-DK" noProof="0" dirty="0" smtClean="0"/>
              <a:t>Klik for at tilføje overskrift</a:t>
            </a:r>
            <a:endParaRPr lang="da-DK" noProof="0" dirty="0"/>
          </a:p>
        </p:txBody>
      </p:sp>
      <p:sp>
        <p:nvSpPr>
          <p:cNvPr id="6" name="Content Placeholder 2"/>
          <p:cNvSpPr>
            <a:spLocks noGrp="1"/>
          </p:cNvSpPr>
          <p:nvPr>
            <p:ph sz="quarter" idx="21" hasCustomPrompt="1"/>
          </p:nvPr>
        </p:nvSpPr>
        <p:spPr>
          <a:xfrm>
            <a:off x="806400" y="1602000"/>
            <a:ext cx="7535913" cy="4625975"/>
          </a:xfrm>
        </p:spPr>
        <p:txBody>
          <a:bodyPr/>
          <a:lstStyle>
            <a:lvl1pPr>
              <a:defRPr/>
            </a:lvl1pPr>
          </a:lstStyle>
          <a:p>
            <a:pPr lvl="0"/>
            <a:r>
              <a:rPr lang="da-DK" noProof="0" smtClean="0"/>
              <a:t>Klik for at indsætte</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2" name="Date Placeholder 1"/>
          <p:cNvSpPr>
            <a:spLocks noGrp="1"/>
          </p:cNvSpPr>
          <p:nvPr>
            <p:ph type="dt" sz="half" idx="22"/>
          </p:nvPr>
        </p:nvSpPr>
        <p:spPr/>
        <p:txBody>
          <a:bodyPr/>
          <a:lstStyle/>
          <a:p>
            <a:fld id="{56B6654E-CE8E-4B83-810D-67FFBD0FEF73}" type="datetime1">
              <a:rPr lang="da-DK" smtClean="0">
                <a:solidFill>
                  <a:srgbClr val="000000"/>
                </a:solidFill>
              </a:rPr>
              <a:pPr/>
              <a:t>24/11/16</a:t>
            </a:fld>
            <a:endParaRPr lang="da-DK" dirty="0">
              <a:solidFill>
                <a:srgbClr val="000000"/>
              </a:solidFill>
            </a:endParaRPr>
          </a:p>
        </p:txBody>
      </p:sp>
      <p:sp>
        <p:nvSpPr>
          <p:cNvPr id="4" name="Footer Placeholder 3"/>
          <p:cNvSpPr>
            <a:spLocks noGrp="1"/>
          </p:cNvSpPr>
          <p:nvPr>
            <p:ph type="ftr" sz="quarter" idx="23"/>
          </p:nvPr>
        </p:nvSpPr>
        <p:spPr/>
        <p:txBody>
          <a:bodyPr/>
          <a:lstStyle/>
          <a:p>
            <a:endParaRPr lang="da-DK" dirty="0">
              <a:solidFill>
                <a:srgbClr val="000000"/>
              </a:solidFill>
            </a:endParaRPr>
          </a:p>
        </p:txBody>
      </p:sp>
      <p:sp>
        <p:nvSpPr>
          <p:cNvPr id="5" name="Slide Number Placeholder 4"/>
          <p:cNvSpPr>
            <a:spLocks noGrp="1"/>
          </p:cNvSpPr>
          <p:nvPr>
            <p:ph type="sldNum" sz="quarter" idx="24"/>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8998970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8"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2" name="Date Placeholder 1"/>
          <p:cNvSpPr>
            <a:spLocks noGrp="1"/>
          </p:cNvSpPr>
          <p:nvPr>
            <p:ph type="dt" sz="half" idx="12"/>
          </p:nvPr>
        </p:nvSpPr>
        <p:spPr/>
        <p:txBody>
          <a:bodyPr/>
          <a:lstStyle/>
          <a:p>
            <a:fld id="{5BFF78B3-898C-40F7-AD0A-9614E8CED97C}"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3"/>
          </p:nvPr>
        </p:nvSpPr>
        <p:spPr/>
        <p:txBody>
          <a:bodyPr/>
          <a:lstStyle/>
          <a:p>
            <a:endParaRPr lang="da-DK" dirty="0">
              <a:solidFill>
                <a:srgbClr val="000000"/>
              </a:solidFill>
            </a:endParaRPr>
          </a:p>
        </p:txBody>
      </p:sp>
      <p:sp>
        <p:nvSpPr>
          <p:cNvPr id="4" name="Slide Number Placeholder 3"/>
          <p:cNvSpPr>
            <a:spLocks noGrp="1"/>
          </p:cNvSpPr>
          <p:nvPr>
            <p:ph type="sldNum" sz="quarter" idx="14"/>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405164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emaoverskrift og indhol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73113" y="692210"/>
            <a:ext cx="7569200" cy="630381"/>
          </a:xfrm>
        </p:spPr>
        <p:txBody>
          <a:bodyPr/>
          <a:lstStyle/>
          <a:p>
            <a:r>
              <a:rPr lang="da-DK" noProof="0" dirty="0" smtClean="0"/>
              <a:t>Klik for at tilføje overskrift</a:t>
            </a:r>
            <a:endParaRPr lang="en-GB" dirty="0"/>
          </a:p>
        </p:txBody>
      </p:sp>
      <p:sp>
        <p:nvSpPr>
          <p:cNvPr id="3" name="Text Placeholder 2"/>
          <p:cNvSpPr>
            <a:spLocks noGrp="1"/>
          </p:cNvSpPr>
          <p:nvPr>
            <p:ph type="body" sz="quarter" idx="11" hasCustomPrompt="1"/>
          </p:nvPr>
        </p:nvSpPr>
        <p:spPr>
          <a:xfrm>
            <a:off x="790205" y="260350"/>
            <a:ext cx="7543151"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6" name="Content Placeholder 3"/>
          <p:cNvSpPr>
            <a:spLocks noGrp="1"/>
          </p:cNvSpPr>
          <p:nvPr>
            <p:ph sz="quarter" idx="21" hasCustomPrompt="1"/>
          </p:nvPr>
        </p:nvSpPr>
        <p:spPr>
          <a:xfrm>
            <a:off x="806400" y="1602000"/>
            <a:ext cx="7535913" cy="4625975"/>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2" name="Date Placeholder 1"/>
          <p:cNvSpPr>
            <a:spLocks noGrp="1"/>
          </p:cNvSpPr>
          <p:nvPr>
            <p:ph type="dt" sz="half" idx="22"/>
          </p:nvPr>
        </p:nvSpPr>
        <p:spPr/>
        <p:txBody>
          <a:bodyPr/>
          <a:lstStyle/>
          <a:p>
            <a:fld id="{B6D452B1-9F64-494B-B366-7B95CC7659E9}" type="datetime1">
              <a:rPr lang="da-DK" noProof="0" smtClean="0"/>
              <a:t>24/11/16</a:t>
            </a:fld>
            <a:endParaRPr lang="da-DK" noProof="0" dirty="0"/>
          </a:p>
        </p:txBody>
      </p:sp>
      <p:sp>
        <p:nvSpPr>
          <p:cNvPr id="5" name="Footer Placeholder 4"/>
          <p:cNvSpPr>
            <a:spLocks noGrp="1"/>
          </p:cNvSpPr>
          <p:nvPr>
            <p:ph type="ftr" sz="quarter" idx="23"/>
          </p:nvPr>
        </p:nvSpPr>
        <p:spPr/>
        <p:txBody>
          <a:bodyPr/>
          <a:lstStyle/>
          <a:p>
            <a:endParaRPr lang="da-DK" noProof="0" dirty="0"/>
          </a:p>
        </p:txBody>
      </p:sp>
      <p:sp>
        <p:nvSpPr>
          <p:cNvPr id="7" name="Slide Number Placeholder 6"/>
          <p:cNvSpPr>
            <a:spLocks noGrp="1"/>
          </p:cNvSpPr>
          <p:nvPr>
            <p:ph type="sldNum" sz="quarter" idx="24"/>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350347264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12"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5" name="Text Placeholder 3"/>
          <p:cNvSpPr>
            <a:spLocks noGrp="1"/>
          </p:cNvSpPr>
          <p:nvPr>
            <p:ph type="body" sz="quarter" idx="16" hasCustomPrompt="1"/>
          </p:nvPr>
        </p:nvSpPr>
        <p:spPr>
          <a:xfrm>
            <a:off x="806400" y="1603375"/>
            <a:ext cx="3619499" cy="385465"/>
          </a:xfrm>
        </p:spPr>
        <p:txBody>
          <a:bodyPr anchor="t"/>
          <a:lstStyle>
            <a:lvl1pPr marL="0" marR="0" indent="0" algn="l" defTabSz="914400" rtl="0" eaLnBrk="1" fontAlgn="base" latinLnBrk="0" hangingPunct="1">
              <a:lnSpc>
                <a:spcPct val="100000"/>
              </a:lnSpc>
              <a:spcBef>
                <a:spcPts val="1800"/>
              </a:spcBef>
              <a:spcAft>
                <a:spcPts val="1200"/>
              </a:spcAft>
              <a:buClrTx/>
              <a:buSzPct val="70000"/>
              <a:buFont typeface="Arial" pitchFamily="34" charset="0"/>
              <a:buNone/>
              <a:tabLst/>
              <a:defRPr b="1" kern="2200"/>
            </a:lvl1pPr>
          </a:lstStyle>
          <a:p>
            <a:pPr marL="0" marR="0" lvl="0" indent="0" algn="l" defTabSz="914400" rtl="0" eaLnBrk="1" fontAlgn="base" latinLnBrk="0" hangingPunct="1">
              <a:lnSpc>
                <a:spcPct val="100000"/>
              </a:lnSpc>
              <a:spcBef>
                <a:spcPts val="1800"/>
              </a:spcBef>
              <a:spcAft>
                <a:spcPts val="1200"/>
              </a:spcAft>
              <a:buClrTx/>
              <a:buSzPct val="70000"/>
              <a:buFont typeface="Arial" pitchFamily="34" charset="0"/>
              <a:buNone/>
              <a:tabLst/>
              <a:defRPr/>
            </a:pPr>
            <a:r>
              <a:rPr lang="da-DK" noProof="0" dirty="0" smtClean="0"/>
              <a:t>Underoverskrift</a:t>
            </a:r>
          </a:p>
        </p:txBody>
      </p:sp>
      <p:sp>
        <p:nvSpPr>
          <p:cNvPr id="15" name="Pladsholder til indhold 4"/>
          <p:cNvSpPr>
            <a:spLocks noGrp="1"/>
          </p:cNvSpPr>
          <p:nvPr>
            <p:ph sz="quarter" idx="21" hasCustomPrompt="1"/>
          </p:nvPr>
        </p:nvSpPr>
        <p:spPr>
          <a:xfrm>
            <a:off x="806400" y="2132856"/>
            <a:ext cx="3619499" cy="4104432"/>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9" name="Text Placeholder 5"/>
          <p:cNvSpPr>
            <a:spLocks noGrp="1"/>
          </p:cNvSpPr>
          <p:nvPr>
            <p:ph type="body" sz="quarter" idx="22" hasCustomPrompt="1"/>
          </p:nvPr>
        </p:nvSpPr>
        <p:spPr>
          <a:xfrm>
            <a:off x="4710110" y="1603375"/>
            <a:ext cx="3619499" cy="385465"/>
          </a:xfrm>
        </p:spPr>
        <p:txBody>
          <a:bodyPr anchor="t"/>
          <a:lstStyle>
            <a:lvl1pPr marL="0" marR="0" indent="0" algn="l" defTabSz="914400" rtl="0" eaLnBrk="1" fontAlgn="base" latinLnBrk="0" hangingPunct="1">
              <a:lnSpc>
                <a:spcPct val="100000"/>
              </a:lnSpc>
              <a:spcBef>
                <a:spcPts val="1800"/>
              </a:spcBef>
              <a:spcAft>
                <a:spcPts val="1200"/>
              </a:spcAft>
              <a:buClrTx/>
              <a:buSzPct val="70000"/>
              <a:buFont typeface="Arial" pitchFamily="34" charset="0"/>
              <a:buNone/>
              <a:tabLst/>
              <a:defRPr b="1" kern="2200"/>
            </a:lvl1pPr>
          </a:lstStyle>
          <a:p>
            <a:pPr marL="0" marR="0" lvl="0" indent="0" algn="l" defTabSz="914400" rtl="0" eaLnBrk="1" fontAlgn="base" latinLnBrk="0" hangingPunct="1">
              <a:lnSpc>
                <a:spcPct val="100000"/>
              </a:lnSpc>
              <a:spcBef>
                <a:spcPts val="1800"/>
              </a:spcBef>
              <a:spcAft>
                <a:spcPts val="1200"/>
              </a:spcAft>
              <a:buClrTx/>
              <a:buSzPct val="70000"/>
              <a:buFont typeface="Arial" pitchFamily="34" charset="0"/>
              <a:buNone/>
              <a:tabLst/>
              <a:defRPr/>
            </a:pPr>
            <a:r>
              <a:rPr lang="da-DK" noProof="0" dirty="0" smtClean="0"/>
              <a:t>Underoverskrift</a:t>
            </a:r>
          </a:p>
        </p:txBody>
      </p:sp>
      <p:sp>
        <p:nvSpPr>
          <p:cNvPr id="10" name="Pladsholder til indhold 6"/>
          <p:cNvSpPr>
            <a:spLocks noGrp="1"/>
          </p:cNvSpPr>
          <p:nvPr>
            <p:ph sz="quarter" idx="23" hasCustomPrompt="1"/>
          </p:nvPr>
        </p:nvSpPr>
        <p:spPr>
          <a:xfrm>
            <a:off x="4710109" y="2132856"/>
            <a:ext cx="3619499" cy="4104432"/>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2" name="Date Placeholder 1"/>
          <p:cNvSpPr>
            <a:spLocks noGrp="1"/>
          </p:cNvSpPr>
          <p:nvPr>
            <p:ph type="dt" sz="half" idx="24"/>
          </p:nvPr>
        </p:nvSpPr>
        <p:spPr/>
        <p:txBody>
          <a:bodyPr/>
          <a:lstStyle/>
          <a:p>
            <a:fld id="{F0FB53D7-FB58-44C2-8D86-85D0713FE8A5}"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25"/>
          </p:nvPr>
        </p:nvSpPr>
        <p:spPr/>
        <p:txBody>
          <a:bodyPr/>
          <a:lstStyle/>
          <a:p>
            <a:endParaRPr lang="da-DK" dirty="0">
              <a:solidFill>
                <a:srgbClr val="000000"/>
              </a:solidFill>
            </a:endParaRPr>
          </a:p>
        </p:txBody>
      </p:sp>
      <p:sp>
        <p:nvSpPr>
          <p:cNvPr id="4" name="Slide Number Placeholder 3"/>
          <p:cNvSpPr>
            <a:spLocks noGrp="1"/>
          </p:cNvSpPr>
          <p:nvPr>
            <p:ph type="sldNum" sz="quarter" idx="26"/>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2169974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m overskrif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8"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7" name="Pladsholder til billede 3"/>
          <p:cNvSpPr>
            <a:spLocks noGrp="1"/>
          </p:cNvSpPr>
          <p:nvPr>
            <p:ph type="pic" sz="quarter" idx="10" hasCustomPrompt="1"/>
          </p:nvPr>
        </p:nvSpPr>
        <p:spPr>
          <a:xfrm>
            <a:off x="806400" y="1602000"/>
            <a:ext cx="7524000" cy="4644000"/>
          </a:xfrm>
        </p:spPr>
        <p:txBody>
          <a:bodyPr tIns="1836000"/>
          <a:lstStyle>
            <a:lvl1pPr marL="0" indent="0" algn="ctr">
              <a:buNone/>
              <a:defRPr sz="1600"/>
            </a:lvl1pPr>
          </a:lstStyle>
          <a:p>
            <a:r>
              <a:rPr lang="da-DK" noProof="0" smtClean="0"/>
              <a:t>Billede</a:t>
            </a:r>
            <a:endParaRPr lang="da-DK" noProof="0"/>
          </a:p>
        </p:txBody>
      </p:sp>
      <p:sp>
        <p:nvSpPr>
          <p:cNvPr id="2" name="Date Placeholder 1"/>
          <p:cNvSpPr>
            <a:spLocks noGrp="1"/>
          </p:cNvSpPr>
          <p:nvPr>
            <p:ph type="dt" sz="half" idx="12"/>
          </p:nvPr>
        </p:nvSpPr>
        <p:spPr/>
        <p:txBody>
          <a:bodyPr/>
          <a:lstStyle/>
          <a:p>
            <a:fld id="{323BEC48-90ED-495A-8352-B160641CB95E}"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3"/>
          </p:nvPr>
        </p:nvSpPr>
        <p:spPr/>
        <p:txBody>
          <a:bodyPr/>
          <a:lstStyle/>
          <a:p>
            <a:endParaRPr lang="da-DK" dirty="0">
              <a:solidFill>
                <a:srgbClr val="000000"/>
              </a:solidFill>
            </a:endParaRPr>
          </a:p>
        </p:txBody>
      </p:sp>
      <p:sp>
        <p:nvSpPr>
          <p:cNvPr id="4" name="Slide Number Placeholder 3"/>
          <p:cNvSpPr>
            <a:spLocks noGrp="1"/>
          </p:cNvSpPr>
          <p:nvPr>
            <p:ph type="sldNum" sz="quarter" idx="14"/>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52168582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foto m teks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9"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16" name="Pladsholder til tekst 3"/>
          <p:cNvSpPr>
            <a:spLocks noGrp="1"/>
          </p:cNvSpPr>
          <p:nvPr>
            <p:ph type="body" sz="quarter" idx="12" hasCustomPrompt="1"/>
          </p:nvPr>
        </p:nvSpPr>
        <p:spPr>
          <a:xfrm>
            <a:off x="806400" y="5380261"/>
            <a:ext cx="3600000" cy="864000"/>
          </a:xfrm>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kern="2200" spc="0" baseline="0"/>
            </a:lvl1pPr>
            <a:lvl2pPr marL="0" indent="0">
              <a:spcBef>
                <a:spcPts val="0"/>
              </a:spcBef>
              <a:spcAft>
                <a:spcPts val="0"/>
              </a:spcAft>
              <a:buNone/>
              <a:defRPr/>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en-GB" dirty="0" err="1" smtClean="0"/>
              <a:t>Klik</a:t>
            </a:r>
            <a:r>
              <a:rPr lang="en-GB" dirty="0" smtClean="0"/>
              <a:t> for at </a:t>
            </a:r>
            <a:r>
              <a:rPr lang="en-GB" dirty="0" err="1" smtClean="0"/>
              <a:t>tilføje</a:t>
            </a:r>
            <a:r>
              <a:rPr lang="en-GB" dirty="0" smtClean="0"/>
              <a:t> </a:t>
            </a:r>
            <a:r>
              <a:rPr lang="en-GB" dirty="0" err="1" smtClean="0"/>
              <a:t>billedtekst</a:t>
            </a:r>
            <a:endParaRPr lang="da-DK" dirty="0" smtClean="0"/>
          </a:p>
        </p:txBody>
      </p:sp>
      <p:sp>
        <p:nvSpPr>
          <p:cNvPr id="18" name="Pladsholder til tekst 4"/>
          <p:cNvSpPr>
            <a:spLocks noGrp="1"/>
          </p:cNvSpPr>
          <p:nvPr>
            <p:ph type="body" sz="quarter" idx="13" hasCustomPrompt="1"/>
          </p:nvPr>
        </p:nvSpPr>
        <p:spPr>
          <a:xfrm>
            <a:off x="4708799" y="5380261"/>
            <a:ext cx="3633513" cy="864000"/>
          </a:xfrm>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kern="2200" spc="0" baseline="0"/>
            </a:lvl1pPr>
            <a:lvl2pPr marL="0" indent="0">
              <a:spcBef>
                <a:spcPts val="0"/>
              </a:spcBef>
              <a:spcAft>
                <a:spcPts val="0"/>
              </a:spcAft>
              <a:buNone/>
              <a:defRPr/>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en-GB" dirty="0" err="1" smtClean="0"/>
              <a:t>Klik</a:t>
            </a:r>
            <a:r>
              <a:rPr lang="en-GB" dirty="0" smtClean="0"/>
              <a:t> for at </a:t>
            </a:r>
            <a:r>
              <a:rPr lang="en-GB" dirty="0" err="1" smtClean="0"/>
              <a:t>tilføje</a:t>
            </a:r>
            <a:r>
              <a:rPr lang="en-GB" dirty="0" smtClean="0"/>
              <a:t> </a:t>
            </a:r>
            <a:r>
              <a:rPr lang="en-GB" dirty="0" err="1" smtClean="0"/>
              <a:t>billedtekst</a:t>
            </a:r>
            <a:endParaRPr lang="da-DK" dirty="0" smtClean="0"/>
          </a:p>
        </p:txBody>
      </p:sp>
      <p:sp>
        <p:nvSpPr>
          <p:cNvPr id="3" name="Picture Placeholder 5"/>
          <p:cNvSpPr>
            <a:spLocks noGrp="1"/>
          </p:cNvSpPr>
          <p:nvPr>
            <p:ph type="pic" sz="quarter" idx="14" hasCustomPrompt="1"/>
          </p:nvPr>
        </p:nvSpPr>
        <p:spPr>
          <a:xfrm>
            <a:off x="806400" y="1602000"/>
            <a:ext cx="3600450" cy="3708000"/>
          </a:xfrm>
        </p:spPr>
        <p:txBody>
          <a:bodyPr tIns="1440000"/>
          <a:lstStyle>
            <a:lvl1pPr marL="0" indent="0" algn="ctr">
              <a:buNone/>
              <a:defRPr sz="1600"/>
            </a:lvl1pPr>
          </a:lstStyle>
          <a:p>
            <a:r>
              <a:rPr lang="da-DK" dirty="0" smtClean="0"/>
              <a:t>Billede</a:t>
            </a:r>
            <a:endParaRPr lang="en-US" dirty="0"/>
          </a:p>
        </p:txBody>
      </p:sp>
      <p:sp>
        <p:nvSpPr>
          <p:cNvPr id="5" name="Picture Placeholder 6"/>
          <p:cNvSpPr>
            <a:spLocks noGrp="1"/>
          </p:cNvSpPr>
          <p:nvPr>
            <p:ph type="pic" sz="quarter" idx="15" hasCustomPrompt="1"/>
          </p:nvPr>
        </p:nvSpPr>
        <p:spPr>
          <a:xfrm>
            <a:off x="4716464" y="1602000"/>
            <a:ext cx="3600450" cy="3708000"/>
          </a:xfrm>
        </p:spPr>
        <p:txBody>
          <a:bodyPr tIns="1440000"/>
          <a:lstStyle>
            <a:lvl1pPr marL="0" indent="0" algn="ctr">
              <a:buNone/>
              <a:defRPr sz="1600"/>
            </a:lvl1pPr>
          </a:lstStyle>
          <a:p>
            <a:r>
              <a:rPr lang="da-DK" dirty="0" smtClean="0"/>
              <a:t>Billede</a:t>
            </a:r>
            <a:endParaRPr lang="en-US" dirty="0"/>
          </a:p>
        </p:txBody>
      </p:sp>
      <p:sp>
        <p:nvSpPr>
          <p:cNvPr id="2" name="Date Placeholder 1"/>
          <p:cNvSpPr>
            <a:spLocks noGrp="1"/>
          </p:cNvSpPr>
          <p:nvPr>
            <p:ph type="dt" sz="half" idx="16"/>
          </p:nvPr>
        </p:nvSpPr>
        <p:spPr/>
        <p:txBody>
          <a:bodyPr/>
          <a:lstStyle/>
          <a:p>
            <a:fld id="{9C1D74F9-EDCD-4C4B-9E6B-52468F7DEADE}" type="datetime1">
              <a:rPr lang="da-DK" smtClean="0">
                <a:solidFill>
                  <a:srgbClr val="000000"/>
                </a:solidFill>
              </a:rPr>
              <a:pPr/>
              <a:t>24/11/16</a:t>
            </a:fld>
            <a:endParaRPr lang="da-DK" dirty="0">
              <a:solidFill>
                <a:srgbClr val="000000"/>
              </a:solidFill>
            </a:endParaRPr>
          </a:p>
        </p:txBody>
      </p:sp>
      <p:sp>
        <p:nvSpPr>
          <p:cNvPr id="4" name="Footer Placeholder 3"/>
          <p:cNvSpPr>
            <a:spLocks noGrp="1"/>
          </p:cNvSpPr>
          <p:nvPr>
            <p:ph type="ftr" sz="quarter" idx="17"/>
          </p:nvPr>
        </p:nvSpPr>
        <p:spPr/>
        <p:txBody>
          <a:bodyPr/>
          <a:lstStyle/>
          <a:p>
            <a:endParaRPr lang="da-DK" dirty="0">
              <a:solidFill>
                <a:srgbClr val="000000"/>
              </a:solidFill>
            </a:endParaRPr>
          </a:p>
        </p:txBody>
      </p:sp>
      <p:sp>
        <p:nvSpPr>
          <p:cNvPr id="6" name="Slide Number Placeholder 5"/>
          <p:cNvSpPr>
            <a:spLocks noGrp="1"/>
          </p:cNvSpPr>
          <p:nvPr>
            <p:ph type="sldNum" sz="quarter" idx="18"/>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224363751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 m teks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6"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11" name="Content Placeholder 3"/>
          <p:cNvSpPr>
            <a:spLocks noGrp="1" noChangeArrowheads="1"/>
          </p:cNvSpPr>
          <p:nvPr>
            <p:ph idx="15" hasCustomPrompt="1"/>
          </p:nvPr>
        </p:nvSpPr>
        <p:spPr bwMode="auto">
          <a:xfrm>
            <a:off x="6444209" y="1601999"/>
            <a:ext cx="1889147" cy="4635289"/>
          </a:xfrm>
          <a:prstGeom prst="rect">
            <a:avLst/>
          </a:prstGeom>
          <a:noFill/>
          <a:ln w="9525">
            <a:noFill/>
            <a:miter lim="800000"/>
            <a:headEnd/>
            <a:tailEnd/>
          </a:ln>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baseline="0"/>
            </a:lvl1pPr>
            <a:lvl2pPr marL="311150" indent="0">
              <a:lnSpc>
                <a:spcPct val="100000"/>
              </a:lnSpc>
              <a:spcBef>
                <a:spcPts val="300"/>
              </a:spcBef>
              <a:spcAft>
                <a:spcPts val="300"/>
              </a:spcAft>
              <a:buFont typeface="Arial"/>
              <a:buNone/>
              <a:defRPr sz="1600" kern="2600" baseline="0"/>
            </a:lvl2pPr>
            <a:lvl3pPr marL="717550" indent="-142875">
              <a:defRPr baseline="0"/>
            </a:lvl3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da-DK" noProof="0" dirty="0" smtClean="0"/>
              <a:t>Klik for at indsætte</a:t>
            </a:r>
          </a:p>
        </p:txBody>
      </p:sp>
      <p:sp>
        <p:nvSpPr>
          <p:cNvPr id="5" name="Picture Placeholder 4"/>
          <p:cNvSpPr>
            <a:spLocks noGrp="1"/>
          </p:cNvSpPr>
          <p:nvPr>
            <p:ph type="pic" sz="quarter" idx="16" hasCustomPrompt="1"/>
          </p:nvPr>
        </p:nvSpPr>
        <p:spPr>
          <a:xfrm>
            <a:off x="806400" y="1601999"/>
            <a:ext cx="5545137" cy="4644000"/>
          </a:xfrm>
          <a:prstGeom prst="rect">
            <a:avLst/>
          </a:prstGeom>
        </p:spPr>
        <p:txBody>
          <a:bodyPr tIns="1872000"/>
          <a:lstStyle>
            <a:lvl1pPr marL="0" indent="0" algn="ctr">
              <a:buNone/>
              <a:defRPr sz="1600"/>
            </a:lvl1pPr>
          </a:lstStyle>
          <a:p>
            <a:r>
              <a:rPr lang="da-DK" noProof="0" smtClean="0"/>
              <a:t>Billede</a:t>
            </a:r>
            <a:endParaRPr lang="da-DK" noProof="0"/>
          </a:p>
        </p:txBody>
      </p:sp>
      <p:sp>
        <p:nvSpPr>
          <p:cNvPr id="2" name="Date Placeholder 1"/>
          <p:cNvSpPr>
            <a:spLocks noGrp="1"/>
          </p:cNvSpPr>
          <p:nvPr>
            <p:ph type="dt" sz="half" idx="17"/>
          </p:nvPr>
        </p:nvSpPr>
        <p:spPr/>
        <p:txBody>
          <a:bodyPr/>
          <a:lstStyle/>
          <a:p>
            <a:fld id="{DB6ADF74-56B3-4F41-A3E1-33029880340C}"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8"/>
          </p:nvPr>
        </p:nvSpPr>
        <p:spPr/>
        <p:txBody>
          <a:bodyPr/>
          <a:lstStyle/>
          <a:p>
            <a:endParaRPr lang="da-DK" dirty="0">
              <a:solidFill>
                <a:srgbClr val="000000"/>
              </a:solidFill>
            </a:endParaRPr>
          </a:p>
        </p:txBody>
      </p:sp>
      <p:sp>
        <p:nvSpPr>
          <p:cNvPr id="4" name="Slide Number Placeholder 3"/>
          <p:cNvSpPr>
            <a:spLocks noGrp="1"/>
          </p:cNvSpPr>
          <p:nvPr>
            <p:ph type="sldNum" sz="quarter" idx="19"/>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537985617"/>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m 2 bille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9" name="Pladsholder til tekst 2"/>
          <p:cNvSpPr>
            <a:spLocks noGrp="1"/>
          </p:cNvSpPr>
          <p:nvPr>
            <p:ph type="body" sz="quarter" idx="14"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4" name="Pladsholder til tekst 3"/>
          <p:cNvSpPr>
            <a:spLocks noGrp="1"/>
          </p:cNvSpPr>
          <p:nvPr>
            <p:ph type="body" sz="quarter" idx="10" hasCustomPrompt="1"/>
          </p:nvPr>
        </p:nvSpPr>
        <p:spPr>
          <a:xfrm>
            <a:off x="806400" y="1601999"/>
            <a:ext cx="5544000" cy="4644000"/>
          </a:xfrm>
        </p:spPr>
        <p:txBody>
          <a:bodyPr/>
          <a:lstStyle>
            <a:lvl1pPr>
              <a:defRPr/>
            </a:lvl1pPr>
          </a:lstStyle>
          <a:p>
            <a:pPr lvl="0"/>
            <a:r>
              <a:rPr lang="da-DK" dirty="0" smtClean="0"/>
              <a:t>Klik for at indsætte</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6" name="Pladsholder til billede 4"/>
          <p:cNvSpPr>
            <a:spLocks noGrp="1"/>
          </p:cNvSpPr>
          <p:nvPr>
            <p:ph type="pic" sz="quarter" idx="11" hasCustomPrompt="1"/>
          </p:nvPr>
        </p:nvSpPr>
        <p:spPr>
          <a:xfrm>
            <a:off x="6444000" y="1601999"/>
            <a:ext cx="1890000" cy="2258776"/>
          </a:xfrm>
        </p:spPr>
        <p:txBody>
          <a:bodyPr tIns="684000"/>
          <a:lstStyle>
            <a:lvl1pPr marL="0" indent="0" algn="ctr">
              <a:buNone/>
              <a:defRPr sz="1600"/>
            </a:lvl1pPr>
          </a:lstStyle>
          <a:p>
            <a:r>
              <a:rPr lang="da-DK" dirty="0" smtClean="0"/>
              <a:t>Billede</a:t>
            </a:r>
            <a:endParaRPr lang="da-DK" dirty="0"/>
          </a:p>
        </p:txBody>
      </p:sp>
      <p:sp>
        <p:nvSpPr>
          <p:cNvPr id="8" name="Pladsholder til billede 5"/>
          <p:cNvSpPr>
            <a:spLocks noGrp="1"/>
          </p:cNvSpPr>
          <p:nvPr>
            <p:ph type="pic" sz="quarter" idx="13" hasCustomPrompt="1"/>
          </p:nvPr>
        </p:nvSpPr>
        <p:spPr>
          <a:xfrm>
            <a:off x="6444000" y="4005288"/>
            <a:ext cx="1890000" cy="2232000"/>
          </a:xfrm>
        </p:spPr>
        <p:txBody>
          <a:bodyPr tIns="720000"/>
          <a:lstStyle>
            <a:lvl1pPr marL="0" indent="0" algn="ctr">
              <a:buNone/>
              <a:defRPr sz="1600"/>
            </a:lvl1pPr>
          </a:lstStyle>
          <a:p>
            <a:r>
              <a:rPr lang="da-DK" dirty="0" smtClean="0"/>
              <a:t>Billede</a:t>
            </a:r>
            <a:endParaRPr lang="da-DK" dirty="0"/>
          </a:p>
        </p:txBody>
      </p:sp>
      <p:sp>
        <p:nvSpPr>
          <p:cNvPr id="2" name="Date Placeholder 1"/>
          <p:cNvSpPr>
            <a:spLocks noGrp="1"/>
          </p:cNvSpPr>
          <p:nvPr>
            <p:ph type="dt" sz="half" idx="15"/>
          </p:nvPr>
        </p:nvSpPr>
        <p:spPr/>
        <p:txBody>
          <a:bodyPr/>
          <a:lstStyle/>
          <a:p>
            <a:fld id="{5CC60629-3829-483E-BDA4-1E54B619A726}"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6"/>
          </p:nvPr>
        </p:nvSpPr>
        <p:spPr/>
        <p:txBody>
          <a:bodyPr/>
          <a:lstStyle/>
          <a:p>
            <a:endParaRPr lang="da-DK" dirty="0">
              <a:solidFill>
                <a:srgbClr val="000000"/>
              </a:solidFill>
            </a:endParaRPr>
          </a:p>
        </p:txBody>
      </p:sp>
      <p:sp>
        <p:nvSpPr>
          <p:cNvPr id="5" name="Slide Number Placeholder 4"/>
          <p:cNvSpPr>
            <a:spLocks noGrp="1"/>
          </p:cNvSpPr>
          <p:nvPr>
            <p:ph type="sldNum" sz="quarter" idx="17"/>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10127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ext Placeholder 1"/>
          <p:cNvSpPr>
            <a:spLocks noGrp="1" noChangeArrowheads="1"/>
          </p:cNvSpPr>
          <p:nvPr>
            <p:ph type="title" hasCustomPrompt="1"/>
          </p:nvPr>
        </p:nvSpPr>
        <p:spPr bwMode="auto">
          <a:xfrm>
            <a:off x="806400" y="729312"/>
            <a:ext cx="5544000" cy="5508000"/>
          </a:xfrm>
          <a:prstGeom prst="rect">
            <a:avLst/>
          </a:prstGeom>
          <a:noFill/>
          <a:ln w="9525">
            <a:noFill/>
            <a:miter lim="800000"/>
            <a:headEnd/>
            <a:tailEnd/>
          </a:ln>
        </p:spPr>
        <p:txBody>
          <a:bodyPr anchor="t"/>
          <a:lstStyle>
            <a:lvl1pPr marL="0" marR="0" indent="0" algn="l" defTabSz="914400" rtl="0" eaLnBrk="1" fontAlgn="base" latinLnBrk="0" hangingPunct="1">
              <a:lnSpc>
                <a:spcPct val="100000"/>
              </a:lnSpc>
              <a:spcBef>
                <a:spcPct val="0"/>
              </a:spcBef>
              <a:spcAft>
                <a:spcPct val="0"/>
              </a:spcAft>
              <a:buClrTx/>
              <a:buSzTx/>
              <a:buFontTx/>
              <a:buNone/>
              <a:tabLst/>
              <a:defRPr sz="3600" b="0" kern="100" spc="-100" baseline="0">
                <a:solidFill>
                  <a:srgbClr val="00A1D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“Statements </a:t>
            </a:r>
            <a:r>
              <a:rPr lang="en-US" dirty="0" err="1" smtClean="0"/>
              <a:t>eller</a:t>
            </a:r>
            <a:r>
              <a:rPr lang="en-US" dirty="0" smtClean="0"/>
              <a:t> </a:t>
            </a:r>
            <a:r>
              <a:rPr lang="en-US" dirty="0" err="1" smtClean="0"/>
              <a:t>citat</a:t>
            </a:r>
            <a:r>
              <a:rPr lang="en-US" dirty="0" smtClean="0"/>
              <a:t>”</a:t>
            </a:r>
          </a:p>
        </p:txBody>
      </p:sp>
      <p:sp>
        <p:nvSpPr>
          <p:cNvPr id="2" name="Date Placeholder 1"/>
          <p:cNvSpPr>
            <a:spLocks noGrp="1"/>
          </p:cNvSpPr>
          <p:nvPr>
            <p:ph type="dt" sz="half" idx="10"/>
          </p:nvPr>
        </p:nvSpPr>
        <p:spPr/>
        <p:txBody>
          <a:bodyPr/>
          <a:lstStyle/>
          <a:p>
            <a:fld id="{757FEE45-C8F2-4A81-AAB7-0B12BA0AF0EF}"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1"/>
          </p:nvPr>
        </p:nvSpPr>
        <p:spPr/>
        <p:txBody>
          <a:bodyPr/>
          <a:lstStyle/>
          <a:p>
            <a:endParaRPr lang="da-DK" dirty="0">
              <a:solidFill>
                <a:srgbClr val="000000"/>
              </a:solidFill>
            </a:endParaRPr>
          </a:p>
        </p:txBody>
      </p:sp>
      <p:sp>
        <p:nvSpPr>
          <p:cNvPr id="5" name="Slide Number Placeholder 4"/>
          <p:cNvSpPr>
            <a:spLocks noGrp="1"/>
          </p:cNvSpPr>
          <p:nvPr>
            <p:ph type="sldNum" sz="quarter" idx="12"/>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79230443"/>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side u. foto">
    <p:bg>
      <p:bgPr>
        <a:solidFill>
          <a:schemeClr val="accent1"/>
        </a:solidFill>
        <a:effectLst/>
      </p:bgPr>
    </p:bg>
    <p:spTree>
      <p:nvGrpSpPr>
        <p:cNvPr id="1" name=""/>
        <p:cNvGrpSpPr/>
        <p:nvPr/>
      </p:nvGrpSpPr>
      <p:grpSpPr>
        <a:xfrm>
          <a:off x="0" y="0"/>
          <a:ext cx="0" cy="0"/>
          <a:chOff x="0" y="0"/>
          <a:chExt cx="0" cy="0"/>
        </a:xfrm>
      </p:grpSpPr>
      <p:sp>
        <p:nvSpPr>
          <p:cNvPr id="9" name="Parallelogram 1"/>
          <p:cNvSpPr/>
          <p:nvPr userDrawn="1"/>
        </p:nvSpPr>
        <p:spPr bwMode="auto">
          <a:xfrm flipH="1">
            <a:off x="-7832" y="-3916"/>
            <a:ext cx="9151831" cy="6861915"/>
          </a:xfrm>
          <a:custGeom>
            <a:avLst/>
            <a:gdLst>
              <a:gd name="connsiteX0" fmla="*/ 0 w 10044608"/>
              <a:gd name="connsiteY0" fmla="*/ 6858000 h 6858000"/>
              <a:gd name="connsiteX1" fmla="*/ 3984498 w 10044608"/>
              <a:gd name="connsiteY1" fmla="*/ 0 h 6858000"/>
              <a:gd name="connsiteX2" fmla="*/ 10044608 w 10044608"/>
              <a:gd name="connsiteY2" fmla="*/ 0 h 6858000"/>
              <a:gd name="connsiteX3" fmla="*/ 6060110 w 10044608"/>
              <a:gd name="connsiteY3" fmla="*/ 6858000 h 6858000"/>
              <a:gd name="connsiteX4" fmla="*/ 0 w 10044608"/>
              <a:gd name="connsiteY4" fmla="*/ 6858000 h 6858000"/>
              <a:gd name="connsiteX0" fmla="*/ 0 w 10044608"/>
              <a:gd name="connsiteY0" fmla="*/ 6858000 h 6858000"/>
              <a:gd name="connsiteX1" fmla="*/ 3965448 w 10044608"/>
              <a:gd name="connsiteY1" fmla="*/ 0 h 6858000"/>
              <a:gd name="connsiteX2" fmla="*/ 10044608 w 10044608"/>
              <a:gd name="connsiteY2" fmla="*/ 0 h 6858000"/>
              <a:gd name="connsiteX3" fmla="*/ 6060110 w 10044608"/>
              <a:gd name="connsiteY3" fmla="*/ 6858000 h 6858000"/>
              <a:gd name="connsiteX4" fmla="*/ 0 w 10044608"/>
              <a:gd name="connsiteY4" fmla="*/ 6858000 h 6858000"/>
              <a:gd name="connsiteX0" fmla="*/ 0 w 10044608"/>
              <a:gd name="connsiteY0" fmla="*/ 6867525 h 6867525"/>
              <a:gd name="connsiteX1" fmla="*/ 3965448 w 10044608"/>
              <a:gd name="connsiteY1" fmla="*/ 9525 h 6867525"/>
              <a:gd name="connsiteX2" fmla="*/ 9153525 w 10044608"/>
              <a:gd name="connsiteY2" fmla="*/ 0 h 6867525"/>
              <a:gd name="connsiteX3" fmla="*/ 10044608 w 10044608"/>
              <a:gd name="connsiteY3" fmla="*/ 9525 h 6867525"/>
              <a:gd name="connsiteX4" fmla="*/ 6060110 w 10044608"/>
              <a:gd name="connsiteY4" fmla="*/ 6867525 h 6867525"/>
              <a:gd name="connsiteX5" fmla="*/ 0 w 10044608"/>
              <a:gd name="connsiteY5" fmla="*/ 6867525 h 6867525"/>
              <a:gd name="connsiteX0" fmla="*/ 0 w 10044608"/>
              <a:gd name="connsiteY0" fmla="*/ 6867525 h 6867525"/>
              <a:gd name="connsiteX1" fmla="*/ 3965448 w 10044608"/>
              <a:gd name="connsiteY1" fmla="*/ 9525 h 6867525"/>
              <a:gd name="connsiteX2" fmla="*/ 9153525 w 10044608"/>
              <a:gd name="connsiteY2" fmla="*/ 0 h 6867525"/>
              <a:gd name="connsiteX3" fmla="*/ 10044608 w 10044608"/>
              <a:gd name="connsiteY3" fmla="*/ 9525 h 6867525"/>
              <a:gd name="connsiteX4" fmla="*/ 9153525 w 10044608"/>
              <a:gd name="connsiteY4" fmla="*/ 1524001 h 6867525"/>
              <a:gd name="connsiteX5" fmla="*/ 6060110 w 10044608"/>
              <a:gd name="connsiteY5" fmla="*/ 6867525 h 6867525"/>
              <a:gd name="connsiteX6" fmla="*/ 0 w 10044608"/>
              <a:gd name="connsiteY6" fmla="*/ 6867525 h 6867525"/>
              <a:gd name="connsiteX0" fmla="*/ 0 w 9153525"/>
              <a:gd name="connsiteY0" fmla="*/ 6867525 h 6867525"/>
              <a:gd name="connsiteX1" fmla="*/ 3965448 w 9153525"/>
              <a:gd name="connsiteY1" fmla="*/ 9525 h 6867525"/>
              <a:gd name="connsiteX2" fmla="*/ 9153525 w 9153525"/>
              <a:gd name="connsiteY2" fmla="*/ 0 h 6867525"/>
              <a:gd name="connsiteX3" fmla="*/ 9149258 w 9153525"/>
              <a:gd name="connsiteY3" fmla="*/ 533400 h 6867525"/>
              <a:gd name="connsiteX4" fmla="*/ 9153525 w 9153525"/>
              <a:gd name="connsiteY4" fmla="*/ 1524001 h 6867525"/>
              <a:gd name="connsiteX5" fmla="*/ 6060110 w 9153525"/>
              <a:gd name="connsiteY5" fmla="*/ 6867525 h 6867525"/>
              <a:gd name="connsiteX6" fmla="*/ 0 w 9153525"/>
              <a:gd name="connsiteY6" fmla="*/ 6867525 h 6867525"/>
              <a:gd name="connsiteX0" fmla="*/ 0 w 9153525"/>
              <a:gd name="connsiteY0" fmla="*/ 6867525 h 6867525"/>
              <a:gd name="connsiteX1" fmla="*/ 3965448 w 9153525"/>
              <a:gd name="connsiteY1" fmla="*/ 9525 h 6867525"/>
              <a:gd name="connsiteX2" fmla="*/ 9153525 w 9153525"/>
              <a:gd name="connsiteY2" fmla="*/ 0 h 6867525"/>
              <a:gd name="connsiteX3" fmla="*/ 9149258 w 9153525"/>
              <a:gd name="connsiteY3" fmla="*/ 533400 h 6867525"/>
              <a:gd name="connsiteX4" fmla="*/ 9153525 w 9153525"/>
              <a:gd name="connsiteY4" fmla="*/ 1524001 h 6867525"/>
              <a:gd name="connsiteX5" fmla="*/ 6060110 w 9153525"/>
              <a:gd name="connsiteY5" fmla="*/ 6867525 h 6867525"/>
              <a:gd name="connsiteX6" fmla="*/ 0 w 9153525"/>
              <a:gd name="connsiteY6" fmla="*/ 6867525 h 6867525"/>
              <a:gd name="connsiteX0" fmla="*/ 0 w 9159229"/>
              <a:gd name="connsiteY0" fmla="*/ 6867525 h 6867525"/>
              <a:gd name="connsiteX1" fmla="*/ 3965448 w 9159229"/>
              <a:gd name="connsiteY1" fmla="*/ 9525 h 6867525"/>
              <a:gd name="connsiteX2" fmla="*/ 9153525 w 9159229"/>
              <a:gd name="connsiteY2" fmla="*/ 0 h 6867525"/>
              <a:gd name="connsiteX3" fmla="*/ 9149258 w 9159229"/>
              <a:gd name="connsiteY3" fmla="*/ 533400 h 6867525"/>
              <a:gd name="connsiteX4" fmla="*/ 9153525 w 9159229"/>
              <a:gd name="connsiteY4" fmla="*/ 1524001 h 6867525"/>
              <a:gd name="connsiteX5" fmla="*/ 6060110 w 9159229"/>
              <a:gd name="connsiteY5" fmla="*/ 6867525 h 6867525"/>
              <a:gd name="connsiteX6" fmla="*/ 0 w 9159229"/>
              <a:gd name="connsiteY6" fmla="*/ 6867525 h 6867525"/>
              <a:gd name="connsiteX0" fmla="*/ 0 w 9159229"/>
              <a:gd name="connsiteY0" fmla="*/ 6867525 h 6867525"/>
              <a:gd name="connsiteX1" fmla="*/ 3965448 w 9159229"/>
              <a:gd name="connsiteY1" fmla="*/ 9525 h 6867525"/>
              <a:gd name="connsiteX2" fmla="*/ 9153525 w 9159229"/>
              <a:gd name="connsiteY2" fmla="*/ 0 h 6867525"/>
              <a:gd name="connsiteX3" fmla="*/ 9149258 w 9159229"/>
              <a:gd name="connsiteY3" fmla="*/ 523875 h 6867525"/>
              <a:gd name="connsiteX4" fmla="*/ 9153525 w 9159229"/>
              <a:gd name="connsiteY4" fmla="*/ 1524001 h 6867525"/>
              <a:gd name="connsiteX5" fmla="*/ 6060110 w 9159229"/>
              <a:gd name="connsiteY5" fmla="*/ 6867525 h 6867525"/>
              <a:gd name="connsiteX6" fmla="*/ 0 w 9159229"/>
              <a:gd name="connsiteY6" fmla="*/ 6867525 h 6867525"/>
              <a:gd name="connsiteX0" fmla="*/ 0 w 9155485"/>
              <a:gd name="connsiteY0" fmla="*/ 6858000 h 6858000"/>
              <a:gd name="connsiteX1" fmla="*/ 3965448 w 9155485"/>
              <a:gd name="connsiteY1" fmla="*/ 0 h 6858000"/>
              <a:gd name="connsiteX2" fmla="*/ 9134475 w 9155485"/>
              <a:gd name="connsiteY2" fmla="*/ 0 h 6858000"/>
              <a:gd name="connsiteX3" fmla="*/ 9149258 w 9155485"/>
              <a:gd name="connsiteY3" fmla="*/ 514350 h 6858000"/>
              <a:gd name="connsiteX4" fmla="*/ 9153525 w 9155485"/>
              <a:gd name="connsiteY4" fmla="*/ 1514476 h 6858000"/>
              <a:gd name="connsiteX5" fmla="*/ 6060110 w 9155485"/>
              <a:gd name="connsiteY5" fmla="*/ 6858000 h 6858000"/>
              <a:gd name="connsiteX6" fmla="*/ 0 w 9155485"/>
              <a:gd name="connsiteY6" fmla="*/ 6858000 h 6858000"/>
              <a:gd name="connsiteX0" fmla="*/ 0 w 9158578"/>
              <a:gd name="connsiteY0" fmla="*/ 6863610 h 6863610"/>
              <a:gd name="connsiteX1" fmla="*/ 3965448 w 9158578"/>
              <a:gd name="connsiteY1" fmla="*/ 5610 h 6863610"/>
              <a:gd name="connsiteX2" fmla="*/ 9151305 w 9158578"/>
              <a:gd name="connsiteY2" fmla="*/ 0 h 6863610"/>
              <a:gd name="connsiteX3" fmla="*/ 9149258 w 9158578"/>
              <a:gd name="connsiteY3" fmla="*/ 519960 h 6863610"/>
              <a:gd name="connsiteX4" fmla="*/ 9153525 w 9158578"/>
              <a:gd name="connsiteY4" fmla="*/ 1520086 h 6863610"/>
              <a:gd name="connsiteX5" fmla="*/ 6060110 w 9158578"/>
              <a:gd name="connsiteY5" fmla="*/ 6863610 h 6863610"/>
              <a:gd name="connsiteX6" fmla="*/ 0 w 9158578"/>
              <a:gd name="connsiteY6" fmla="*/ 6863610 h 6863610"/>
              <a:gd name="connsiteX0" fmla="*/ 0 w 9157256"/>
              <a:gd name="connsiteY0" fmla="*/ 6863610 h 6863610"/>
              <a:gd name="connsiteX1" fmla="*/ 3965448 w 9157256"/>
              <a:gd name="connsiteY1" fmla="*/ 5610 h 6863610"/>
              <a:gd name="connsiteX2" fmla="*/ 9145696 w 9157256"/>
              <a:gd name="connsiteY2" fmla="*/ 0 h 6863610"/>
              <a:gd name="connsiteX3" fmla="*/ 9149258 w 9157256"/>
              <a:gd name="connsiteY3" fmla="*/ 519960 h 6863610"/>
              <a:gd name="connsiteX4" fmla="*/ 9153525 w 9157256"/>
              <a:gd name="connsiteY4" fmla="*/ 1520086 h 6863610"/>
              <a:gd name="connsiteX5" fmla="*/ 6060110 w 9157256"/>
              <a:gd name="connsiteY5" fmla="*/ 6863610 h 6863610"/>
              <a:gd name="connsiteX6" fmla="*/ 0 w 9157256"/>
              <a:gd name="connsiteY6" fmla="*/ 6863610 h 6863610"/>
              <a:gd name="connsiteX0" fmla="*/ 0 w 9158578"/>
              <a:gd name="connsiteY0" fmla="*/ 6858000 h 6858000"/>
              <a:gd name="connsiteX1" fmla="*/ 3965448 w 9158578"/>
              <a:gd name="connsiteY1" fmla="*/ 0 h 6858000"/>
              <a:gd name="connsiteX2" fmla="*/ 9151306 w 9158578"/>
              <a:gd name="connsiteY2" fmla="*/ 235612 h 6858000"/>
              <a:gd name="connsiteX3" fmla="*/ 9149258 w 9158578"/>
              <a:gd name="connsiteY3" fmla="*/ 514350 h 6858000"/>
              <a:gd name="connsiteX4" fmla="*/ 9153525 w 9158578"/>
              <a:gd name="connsiteY4" fmla="*/ 1514476 h 6858000"/>
              <a:gd name="connsiteX5" fmla="*/ 6060110 w 9158578"/>
              <a:gd name="connsiteY5" fmla="*/ 6858000 h 6858000"/>
              <a:gd name="connsiteX6" fmla="*/ 0 w 9158578"/>
              <a:gd name="connsiteY6" fmla="*/ 6858000 h 6858000"/>
              <a:gd name="connsiteX0" fmla="*/ 0 w 9153602"/>
              <a:gd name="connsiteY0" fmla="*/ 6858000 h 6858000"/>
              <a:gd name="connsiteX1" fmla="*/ 3965448 w 9153602"/>
              <a:gd name="connsiteY1" fmla="*/ 0 h 6858000"/>
              <a:gd name="connsiteX2" fmla="*/ 9151306 w 9153602"/>
              <a:gd name="connsiteY2" fmla="*/ 235612 h 6858000"/>
              <a:gd name="connsiteX3" fmla="*/ 9149258 w 9153602"/>
              <a:gd name="connsiteY3" fmla="*/ 514350 h 6858000"/>
              <a:gd name="connsiteX4" fmla="*/ 9153525 w 9153602"/>
              <a:gd name="connsiteY4" fmla="*/ 1514476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53525 w 9153602"/>
              <a:gd name="connsiteY4" fmla="*/ 1514476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42306 w 9153602"/>
              <a:gd name="connsiteY4" fmla="*/ 1531305 h 6858000"/>
              <a:gd name="connsiteX5" fmla="*/ 6060110 w 9153602"/>
              <a:gd name="connsiteY5" fmla="*/ 6858000 h 6858000"/>
              <a:gd name="connsiteX6" fmla="*/ 0 w 9153602"/>
              <a:gd name="connsiteY6" fmla="*/ 6858000 h 6858000"/>
              <a:gd name="connsiteX0" fmla="*/ 0 w 9153602"/>
              <a:gd name="connsiteY0" fmla="*/ 6858000 h 6858000"/>
              <a:gd name="connsiteX1" fmla="*/ 3965448 w 9153602"/>
              <a:gd name="connsiteY1" fmla="*/ 0 h 6858000"/>
              <a:gd name="connsiteX2" fmla="*/ 9151306 w 9153602"/>
              <a:gd name="connsiteY2" fmla="*/ 5610 h 6858000"/>
              <a:gd name="connsiteX3" fmla="*/ 9149258 w 9153602"/>
              <a:gd name="connsiteY3" fmla="*/ 514350 h 6858000"/>
              <a:gd name="connsiteX4" fmla="*/ 9142306 w 9153602"/>
              <a:gd name="connsiteY4" fmla="*/ 1531305 h 6858000"/>
              <a:gd name="connsiteX5" fmla="*/ 6060110 w 9153602"/>
              <a:gd name="connsiteY5" fmla="*/ 6858000 h 6858000"/>
              <a:gd name="connsiteX6" fmla="*/ 0 w 9153602"/>
              <a:gd name="connsiteY6" fmla="*/ 6858000 h 6858000"/>
              <a:gd name="connsiteX0" fmla="*/ 0 w 9151306"/>
              <a:gd name="connsiteY0" fmla="*/ 6858000 h 6858000"/>
              <a:gd name="connsiteX1" fmla="*/ 3965448 w 9151306"/>
              <a:gd name="connsiteY1" fmla="*/ 0 h 6858000"/>
              <a:gd name="connsiteX2" fmla="*/ 9151306 w 9151306"/>
              <a:gd name="connsiteY2" fmla="*/ 5610 h 6858000"/>
              <a:gd name="connsiteX3" fmla="*/ 9149258 w 9151306"/>
              <a:gd name="connsiteY3" fmla="*/ 514350 h 6858000"/>
              <a:gd name="connsiteX4" fmla="*/ 9142306 w 9151306"/>
              <a:gd name="connsiteY4" fmla="*/ 1531305 h 6858000"/>
              <a:gd name="connsiteX5" fmla="*/ 6060110 w 9151306"/>
              <a:gd name="connsiteY5" fmla="*/ 6858000 h 6858000"/>
              <a:gd name="connsiteX6" fmla="*/ 0 w 9151306"/>
              <a:gd name="connsiteY6" fmla="*/ 6858000 h 6858000"/>
              <a:gd name="connsiteX0" fmla="*/ 0 w 9151306"/>
              <a:gd name="connsiteY0" fmla="*/ 6858000 h 6858000"/>
              <a:gd name="connsiteX1" fmla="*/ 3965448 w 9151306"/>
              <a:gd name="connsiteY1" fmla="*/ 0 h 6858000"/>
              <a:gd name="connsiteX2" fmla="*/ 9151306 w 9151306"/>
              <a:gd name="connsiteY2" fmla="*/ 5610 h 6858000"/>
              <a:gd name="connsiteX3" fmla="*/ 9149258 w 9151306"/>
              <a:gd name="connsiteY3" fmla="*/ 514350 h 6858000"/>
              <a:gd name="connsiteX4" fmla="*/ 9142306 w 9151306"/>
              <a:gd name="connsiteY4" fmla="*/ 1502730 h 6858000"/>
              <a:gd name="connsiteX5" fmla="*/ 6060110 w 9151306"/>
              <a:gd name="connsiteY5" fmla="*/ 6858000 h 6858000"/>
              <a:gd name="connsiteX6" fmla="*/ 0 w 9151306"/>
              <a:gd name="connsiteY6" fmla="*/ 6858000 h 6858000"/>
              <a:gd name="connsiteX0" fmla="*/ 0 w 9151306"/>
              <a:gd name="connsiteY0" fmla="*/ 6861915 h 6861915"/>
              <a:gd name="connsiteX1" fmla="*/ 3965448 w 9151306"/>
              <a:gd name="connsiteY1" fmla="*/ 3915 h 6861915"/>
              <a:gd name="connsiteX2" fmla="*/ 9151306 w 9151306"/>
              <a:gd name="connsiteY2" fmla="*/ 0 h 6861915"/>
              <a:gd name="connsiteX3" fmla="*/ 9149258 w 9151306"/>
              <a:gd name="connsiteY3" fmla="*/ 518265 h 6861915"/>
              <a:gd name="connsiteX4" fmla="*/ 9142306 w 9151306"/>
              <a:gd name="connsiteY4" fmla="*/ 1506645 h 6861915"/>
              <a:gd name="connsiteX5" fmla="*/ 6060110 w 9151306"/>
              <a:gd name="connsiteY5" fmla="*/ 6861915 h 6861915"/>
              <a:gd name="connsiteX6" fmla="*/ 0 w 9151306"/>
              <a:gd name="connsiteY6" fmla="*/ 6861915 h 6861915"/>
              <a:gd name="connsiteX0" fmla="*/ 0 w 9151831"/>
              <a:gd name="connsiteY0" fmla="*/ 6861915 h 6861915"/>
              <a:gd name="connsiteX1" fmla="*/ 3965448 w 9151831"/>
              <a:gd name="connsiteY1" fmla="*/ 3915 h 6861915"/>
              <a:gd name="connsiteX2" fmla="*/ 9151306 w 9151831"/>
              <a:gd name="connsiteY2" fmla="*/ 0 h 6861915"/>
              <a:gd name="connsiteX3" fmla="*/ 9149258 w 9151831"/>
              <a:gd name="connsiteY3" fmla="*/ 518265 h 6861915"/>
              <a:gd name="connsiteX4" fmla="*/ 9151831 w 9151831"/>
              <a:gd name="connsiteY4" fmla="*/ 1497120 h 6861915"/>
              <a:gd name="connsiteX5" fmla="*/ 6060110 w 9151831"/>
              <a:gd name="connsiteY5" fmla="*/ 6861915 h 6861915"/>
              <a:gd name="connsiteX6" fmla="*/ 0 w 9151831"/>
              <a:gd name="connsiteY6" fmla="*/ 6861915 h 68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1831" h="6861915">
                <a:moveTo>
                  <a:pt x="0" y="6861915"/>
                </a:moveTo>
                <a:lnTo>
                  <a:pt x="3965448" y="3915"/>
                </a:lnTo>
                <a:lnTo>
                  <a:pt x="9151306" y="0"/>
                </a:lnTo>
                <a:cubicBezTo>
                  <a:pt x="9149884" y="177800"/>
                  <a:pt x="9147290" y="423385"/>
                  <a:pt x="9149258" y="518265"/>
                </a:cubicBezTo>
                <a:cubicBezTo>
                  <a:pt x="9145070" y="660829"/>
                  <a:pt x="9150409" y="1166920"/>
                  <a:pt x="9151831" y="1497120"/>
                </a:cubicBezTo>
                <a:lnTo>
                  <a:pt x="6060110" y="6861915"/>
                </a:lnTo>
                <a:lnTo>
                  <a:pt x="0" y="6861915"/>
                </a:lnTo>
                <a:close/>
              </a:path>
            </a:pathLst>
          </a:custGeom>
          <a:solidFill>
            <a:srgbClr val="000000">
              <a:alpha val="10196"/>
            </a:srgbClr>
          </a:solidFill>
          <a:ln w="2540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smtClean="0">
              <a:ln w="28575">
                <a:noFill/>
              </a:ln>
              <a:solidFill>
                <a:srgbClr val="000000"/>
              </a:solidFill>
              <a:latin typeface="Arial" pitchFamily="34" charset="0"/>
            </a:endParaRPr>
          </a:p>
        </p:txBody>
      </p:sp>
      <p:sp>
        <p:nvSpPr>
          <p:cNvPr id="11" name="Title 1"/>
          <p:cNvSpPr>
            <a:spLocks noGrp="1"/>
          </p:cNvSpPr>
          <p:nvPr>
            <p:ph type="ctrTitle" hasCustomPrompt="1"/>
          </p:nvPr>
        </p:nvSpPr>
        <p:spPr>
          <a:xfrm>
            <a:off x="667004" y="493200"/>
            <a:ext cx="4624995" cy="1303200"/>
          </a:xfrm>
        </p:spPr>
        <p:txBody>
          <a:bodyPr/>
          <a:lstStyle>
            <a:lvl1pPr>
              <a:lnSpc>
                <a:spcPct val="93000"/>
              </a:lnSpc>
              <a:defRPr b="0" spc="-110" baseline="0">
                <a:solidFill>
                  <a:schemeClr val="bg1"/>
                </a:solidFill>
              </a:defRPr>
            </a:lvl1pPr>
          </a:lstStyle>
          <a:p>
            <a:r>
              <a:rPr lang="da-DK" dirty="0" smtClean="0"/>
              <a:t>Klik for at tilføje overskrift </a:t>
            </a:r>
            <a:r>
              <a:rPr lang="da-DK" noProof="0" dirty="0" smtClean="0"/>
              <a:t>-</a:t>
            </a:r>
            <a:r>
              <a:rPr lang="da-DK" dirty="0" smtClean="0"/>
              <a:t> evt. 2 linjer</a:t>
            </a:r>
            <a:endParaRPr lang="da-DK" dirty="0"/>
          </a:p>
        </p:txBody>
      </p:sp>
      <p:sp>
        <p:nvSpPr>
          <p:cNvPr id="12" name="Subtitle 2"/>
          <p:cNvSpPr>
            <a:spLocks noGrp="1"/>
          </p:cNvSpPr>
          <p:nvPr>
            <p:ph type="subTitle" idx="1" hasCustomPrompt="1"/>
          </p:nvPr>
        </p:nvSpPr>
        <p:spPr>
          <a:xfrm>
            <a:off x="684000" y="2062800"/>
            <a:ext cx="4626000" cy="720000"/>
          </a:xfrm>
        </p:spPr>
        <p:txBody>
          <a:bodyPr/>
          <a:lstStyle>
            <a:lvl1pPr marL="0" indent="0" algn="l">
              <a:spcBef>
                <a:spcPts val="0"/>
              </a:spcBef>
              <a:spcAft>
                <a:spcPts val="0"/>
              </a:spcAft>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a:t>
            </a:r>
            <a:r>
              <a:rPr lang="da-DK" noProof="0" dirty="0" smtClean="0"/>
              <a:t>-</a:t>
            </a:r>
            <a:r>
              <a:rPr lang="da-DK" dirty="0" smtClean="0"/>
              <a:t> evt. 2 linjer</a:t>
            </a:r>
            <a:endParaRPr lang="da-DK"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9238" y="6341333"/>
            <a:ext cx="1151234" cy="299278"/>
          </a:xfrm>
          <a:prstGeom prst="rect">
            <a:avLst/>
          </a:prstGeom>
        </p:spPr>
      </p:pic>
    </p:spTree>
    <p:extLst>
      <p:ext uri="{BB962C8B-B14F-4D97-AF65-F5344CB8AC3E}">
        <p14:creationId xmlns:p14="http://schemas.microsoft.com/office/powerpoint/2010/main" val="90347472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temaoverskrift og indhol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73113" y="692210"/>
            <a:ext cx="7569200" cy="630381"/>
          </a:xfrm>
        </p:spPr>
        <p:txBody>
          <a:bodyPr/>
          <a:lstStyle/>
          <a:p>
            <a:r>
              <a:rPr lang="da-DK" noProof="0" dirty="0" smtClean="0"/>
              <a:t>Klik for at tilføje overskrift</a:t>
            </a:r>
            <a:endParaRPr lang="en-GB" dirty="0"/>
          </a:p>
        </p:txBody>
      </p:sp>
      <p:sp>
        <p:nvSpPr>
          <p:cNvPr id="3" name="Text Placeholder 2"/>
          <p:cNvSpPr>
            <a:spLocks noGrp="1"/>
          </p:cNvSpPr>
          <p:nvPr>
            <p:ph type="body" sz="quarter" idx="11" hasCustomPrompt="1"/>
          </p:nvPr>
        </p:nvSpPr>
        <p:spPr>
          <a:xfrm>
            <a:off x="790205" y="260350"/>
            <a:ext cx="7543151"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6" name="Content Placeholder 3"/>
          <p:cNvSpPr>
            <a:spLocks noGrp="1"/>
          </p:cNvSpPr>
          <p:nvPr>
            <p:ph sz="quarter" idx="21" hasCustomPrompt="1"/>
          </p:nvPr>
        </p:nvSpPr>
        <p:spPr>
          <a:xfrm>
            <a:off x="806400" y="1602000"/>
            <a:ext cx="7535913" cy="4625975"/>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2" name="Date Placeholder 1"/>
          <p:cNvSpPr>
            <a:spLocks noGrp="1"/>
          </p:cNvSpPr>
          <p:nvPr>
            <p:ph type="dt" sz="half" idx="22"/>
          </p:nvPr>
        </p:nvSpPr>
        <p:spPr/>
        <p:txBody>
          <a:bodyPr/>
          <a:lstStyle/>
          <a:p>
            <a:fld id="{B6D452B1-9F64-494B-B366-7B95CC7659E9}" type="datetime1">
              <a:rPr lang="da-DK" smtClean="0">
                <a:solidFill>
                  <a:srgbClr val="000000"/>
                </a:solidFill>
              </a:rPr>
              <a:pPr/>
              <a:t>24/11/16</a:t>
            </a:fld>
            <a:endParaRPr lang="da-DK" dirty="0">
              <a:solidFill>
                <a:srgbClr val="000000"/>
              </a:solidFill>
            </a:endParaRPr>
          </a:p>
        </p:txBody>
      </p:sp>
      <p:sp>
        <p:nvSpPr>
          <p:cNvPr id="5" name="Footer Placeholder 4"/>
          <p:cNvSpPr>
            <a:spLocks noGrp="1"/>
          </p:cNvSpPr>
          <p:nvPr>
            <p:ph type="ftr" sz="quarter" idx="23"/>
          </p:nvPr>
        </p:nvSpPr>
        <p:spPr/>
        <p:txBody>
          <a:bodyPr/>
          <a:lstStyle/>
          <a:p>
            <a:endParaRPr lang="da-DK" dirty="0">
              <a:solidFill>
                <a:srgbClr val="000000"/>
              </a:solidFill>
            </a:endParaRPr>
          </a:p>
        </p:txBody>
      </p:sp>
      <p:sp>
        <p:nvSpPr>
          <p:cNvPr id="7" name="Slide Number Placeholder 6"/>
          <p:cNvSpPr>
            <a:spLocks noGrp="1"/>
          </p:cNvSpPr>
          <p:nvPr>
            <p:ph type="sldNum" sz="quarter" idx="24"/>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327186160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5" name="bmkFPPicture"/>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a:xfrm>
            <a:off x="-3600" y="-3600"/>
            <a:ext cx="9157665" cy="6865200"/>
          </a:xfrm>
          <a:prstGeom prst="rect">
            <a:avLst/>
          </a:prstGeom>
        </p:spPr>
      </p:pic>
      <p:sp>
        <p:nvSpPr>
          <p:cNvPr id="3" name="Rectangle 2"/>
          <p:cNvSpPr/>
          <p:nvPr userDrawn="1"/>
        </p:nvSpPr>
        <p:spPr bwMode="auto">
          <a:xfrm>
            <a:off x="395288" y="403200"/>
            <a:ext cx="4766400" cy="3744000"/>
          </a:xfrm>
          <a:prstGeom prst="rect">
            <a:avLst/>
          </a:prstGeom>
          <a:solidFill>
            <a:srgbClr val="00B0F0">
              <a:alpha val="74902"/>
            </a:srgbClr>
          </a:solidFill>
          <a:ln w="127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smtClean="0">
              <a:ln w="28575">
                <a:noFill/>
              </a:ln>
              <a:solidFill>
                <a:srgbClr val="000000"/>
              </a:solidFill>
              <a:latin typeface="Arial" pitchFamily="34" charset="0"/>
            </a:endParaRPr>
          </a:p>
        </p:txBody>
      </p:sp>
      <p:sp>
        <p:nvSpPr>
          <p:cNvPr id="9" name="Title 1"/>
          <p:cNvSpPr>
            <a:spLocks noGrp="1"/>
          </p:cNvSpPr>
          <p:nvPr>
            <p:ph type="ctrTitle" hasCustomPrompt="1"/>
          </p:nvPr>
        </p:nvSpPr>
        <p:spPr>
          <a:xfrm>
            <a:off x="667004" y="493200"/>
            <a:ext cx="4266000" cy="1303200"/>
          </a:xfrm>
        </p:spPr>
        <p:txBody>
          <a:bodyPr/>
          <a:lstStyle>
            <a:lvl1pPr>
              <a:lnSpc>
                <a:spcPct val="93000"/>
              </a:lnSpc>
              <a:defRPr b="0" spc="-110" baseline="0">
                <a:solidFill>
                  <a:schemeClr val="bg1"/>
                </a:solidFill>
              </a:defRPr>
            </a:lvl1pPr>
          </a:lstStyle>
          <a:p>
            <a:r>
              <a:rPr lang="da-DK" dirty="0" smtClean="0"/>
              <a:t>Klik for at tilføje overskrift </a:t>
            </a:r>
            <a:r>
              <a:rPr lang="da-DK" noProof="0" dirty="0" smtClean="0"/>
              <a:t>-</a:t>
            </a:r>
            <a:r>
              <a:rPr lang="da-DK" dirty="0" smtClean="0"/>
              <a:t> evt. 2 linjer</a:t>
            </a:r>
            <a:endParaRPr lang="da-DK" dirty="0"/>
          </a:p>
        </p:txBody>
      </p:sp>
      <p:sp>
        <p:nvSpPr>
          <p:cNvPr id="11" name="Subtitle 2"/>
          <p:cNvSpPr>
            <a:spLocks noGrp="1"/>
          </p:cNvSpPr>
          <p:nvPr>
            <p:ph type="subTitle" idx="1" hasCustomPrompt="1"/>
          </p:nvPr>
        </p:nvSpPr>
        <p:spPr>
          <a:xfrm>
            <a:off x="684000" y="2062800"/>
            <a:ext cx="4248000" cy="720000"/>
          </a:xfrm>
        </p:spPr>
        <p:txBody>
          <a:bodyPr/>
          <a:lstStyle>
            <a:lvl1pPr marL="0" indent="0" algn="l">
              <a:spcBef>
                <a:spcPts val="0"/>
              </a:spcBef>
              <a:spcAft>
                <a:spcPts val="0"/>
              </a:spcAft>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a:t>
            </a:r>
            <a:r>
              <a:rPr lang="da-DK" noProof="0" dirty="0" smtClean="0"/>
              <a:t>-</a:t>
            </a:r>
            <a:r>
              <a:rPr lang="da-DK" dirty="0" smtClean="0"/>
              <a:t> evt. 2 linjer</a:t>
            </a:r>
            <a:endParaRPr lang="da-DK" dirty="0"/>
          </a:p>
        </p:txBody>
      </p:sp>
      <p:pic>
        <p:nvPicPr>
          <p:cNvPr id="12"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52814" y="3748967"/>
            <a:ext cx="1151234" cy="299278"/>
          </a:xfrm>
          <a:prstGeom prst="rect">
            <a:avLst/>
          </a:prstGeom>
        </p:spPr>
      </p:pic>
    </p:spTree>
    <p:extLst>
      <p:ext uri="{BB962C8B-B14F-4D97-AF65-F5344CB8AC3E}">
        <p14:creationId xmlns:p14="http://schemas.microsoft.com/office/powerpoint/2010/main" val="1031844886"/>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i 2 linjer og indhold">
    <p:spTree>
      <p:nvGrpSpPr>
        <p:cNvPr id="1" name=""/>
        <p:cNvGrpSpPr/>
        <p:nvPr/>
      </p:nvGrpSpPr>
      <p:grpSpPr>
        <a:xfrm>
          <a:off x="0" y="0"/>
          <a:ext cx="0" cy="0"/>
          <a:chOff x="0" y="0"/>
          <a:chExt cx="0" cy="0"/>
        </a:xfrm>
      </p:grpSpPr>
      <p:sp>
        <p:nvSpPr>
          <p:cNvPr id="3" name="Title 1"/>
          <p:cNvSpPr>
            <a:spLocks noGrp="1"/>
          </p:cNvSpPr>
          <p:nvPr>
            <p:ph type="title" hasCustomPrompt="1"/>
          </p:nvPr>
        </p:nvSpPr>
        <p:spPr/>
        <p:txBody>
          <a:bodyPr/>
          <a:lstStyle>
            <a:lvl1pPr>
              <a:defRPr/>
            </a:lvl1pPr>
          </a:lstStyle>
          <a:p>
            <a:r>
              <a:rPr lang="da-DK" noProof="0" dirty="0" smtClean="0"/>
              <a:t>Klik for at tilføje overskrift</a:t>
            </a:r>
            <a:endParaRPr lang="da-DK" noProof="0" dirty="0"/>
          </a:p>
        </p:txBody>
      </p:sp>
      <p:sp>
        <p:nvSpPr>
          <p:cNvPr id="6" name="Content Placeholder 2"/>
          <p:cNvSpPr>
            <a:spLocks noGrp="1"/>
          </p:cNvSpPr>
          <p:nvPr>
            <p:ph sz="quarter" idx="21" hasCustomPrompt="1"/>
          </p:nvPr>
        </p:nvSpPr>
        <p:spPr>
          <a:xfrm>
            <a:off x="806400" y="1602000"/>
            <a:ext cx="7535913" cy="4625975"/>
          </a:xfrm>
        </p:spPr>
        <p:txBody>
          <a:bodyPr/>
          <a:lstStyle>
            <a:lvl1pPr>
              <a:defRPr/>
            </a:lvl1pPr>
          </a:lstStyle>
          <a:p>
            <a:pPr lvl="0"/>
            <a:r>
              <a:rPr lang="da-DK" noProof="0" smtClean="0"/>
              <a:t>Klik for at indsætte</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2" name="Date Placeholder 1"/>
          <p:cNvSpPr>
            <a:spLocks noGrp="1"/>
          </p:cNvSpPr>
          <p:nvPr>
            <p:ph type="dt" sz="half" idx="22"/>
          </p:nvPr>
        </p:nvSpPr>
        <p:spPr/>
        <p:txBody>
          <a:bodyPr/>
          <a:lstStyle/>
          <a:p>
            <a:fld id="{56B6654E-CE8E-4B83-810D-67FFBD0FEF73}" type="datetime1">
              <a:rPr lang="da-DK" smtClean="0">
                <a:solidFill>
                  <a:srgbClr val="000000"/>
                </a:solidFill>
              </a:rPr>
              <a:pPr/>
              <a:t>24/11/16</a:t>
            </a:fld>
            <a:endParaRPr lang="da-DK" dirty="0">
              <a:solidFill>
                <a:srgbClr val="000000"/>
              </a:solidFill>
            </a:endParaRPr>
          </a:p>
        </p:txBody>
      </p:sp>
      <p:sp>
        <p:nvSpPr>
          <p:cNvPr id="4" name="Footer Placeholder 3"/>
          <p:cNvSpPr>
            <a:spLocks noGrp="1"/>
          </p:cNvSpPr>
          <p:nvPr>
            <p:ph type="ftr" sz="quarter" idx="23"/>
          </p:nvPr>
        </p:nvSpPr>
        <p:spPr/>
        <p:txBody>
          <a:bodyPr/>
          <a:lstStyle/>
          <a:p>
            <a:endParaRPr lang="da-DK" dirty="0">
              <a:solidFill>
                <a:srgbClr val="000000"/>
              </a:solidFill>
            </a:endParaRPr>
          </a:p>
        </p:txBody>
      </p:sp>
      <p:sp>
        <p:nvSpPr>
          <p:cNvPr id="5" name="Slide Number Placeholder 4"/>
          <p:cNvSpPr>
            <a:spLocks noGrp="1"/>
          </p:cNvSpPr>
          <p:nvPr>
            <p:ph type="sldNum" sz="quarter" idx="24"/>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297440739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5" name="bmkFPPicture"/>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a:xfrm>
            <a:off x="-3600" y="-3600"/>
            <a:ext cx="9157665" cy="6865200"/>
          </a:xfrm>
          <a:prstGeom prst="rect">
            <a:avLst/>
          </a:prstGeom>
        </p:spPr>
      </p:pic>
      <p:sp>
        <p:nvSpPr>
          <p:cNvPr id="3" name="Rectangle 2"/>
          <p:cNvSpPr/>
          <p:nvPr userDrawn="1"/>
        </p:nvSpPr>
        <p:spPr bwMode="auto">
          <a:xfrm>
            <a:off x="395288" y="403200"/>
            <a:ext cx="4766400" cy="3744000"/>
          </a:xfrm>
          <a:prstGeom prst="rect">
            <a:avLst/>
          </a:prstGeom>
          <a:solidFill>
            <a:srgbClr val="00B0F0">
              <a:alpha val="74902"/>
            </a:srgbClr>
          </a:solidFill>
          <a:ln w="127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da-DK" b="1" noProof="0" smtClean="0">
              <a:ln w="28575">
                <a:noFill/>
              </a:ln>
              <a:latin typeface="Arial" pitchFamily="34" charset="0"/>
              <a:cs typeface="Arial" pitchFamily="34" charset="0"/>
            </a:endParaRPr>
          </a:p>
        </p:txBody>
      </p:sp>
      <p:sp>
        <p:nvSpPr>
          <p:cNvPr id="9" name="Title 1"/>
          <p:cNvSpPr>
            <a:spLocks noGrp="1"/>
          </p:cNvSpPr>
          <p:nvPr>
            <p:ph type="ctrTitle" hasCustomPrompt="1"/>
          </p:nvPr>
        </p:nvSpPr>
        <p:spPr>
          <a:xfrm>
            <a:off x="667004" y="493200"/>
            <a:ext cx="4266000" cy="1303200"/>
          </a:xfrm>
        </p:spPr>
        <p:txBody>
          <a:bodyPr/>
          <a:lstStyle>
            <a:lvl1pPr>
              <a:lnSpc>
                <a:spcPct val="93000"/>
              </a:lnSpc>
              <a:defRPr b="0" spc="-110" baseline="0">
                <a:solidFill>
                  <a:schemeClr val="bg1"/>
                </a:solidFill>
              </a:defRPr>
            </a:lvl1pPr>
          </a:lstStyle>
          <a:p>
            <a:r>
              <a:rPr lang="da-DK" dirty="0" smtClean="0"/>
              <a:t>Klik for at tilføje overskrift </a:t>
            </a:r>
            <a:r>
              <a:rPr lang="da-DK" noProof="0" dirty="0" smtClean="0"/>
              <a:t>-</a:t>
            </a:r>
            <a:r>
              <a:rPr lang="da-DK" dirty="0" smtClean="0"/>
              <a:t> evt. 2 linjer</a:t>
            </a:r>
            <a:endParaRPr lang="da-DK" dirty="0"/>
          </a:p>
        </p:txBody>
      </p:sp>
      <p:sp>
        <p:nvSpPr>
          <p:cNvPr id="11" name="Subtitle 2"/>
          <p:cNvSpPr>
            <a:spLocks noGrp="1"/>
          </p:cNvSpPr>
          <p:nvPr>
            <p:ph type="subTitle" idx="1" hasCustomPrompt="1"/>
          </p:nvPr>
        </p:nvSpPr>
        <p:spPr>
          <a:xfrm>
            <a:off x="684000" y="2062800"/>
            <a:ext cx="4248000" cy="720000"/>
          </a:xfrm>
        </p:spPr>
        <p:txBody>
          <a:bodyPr/>
          <a:lstStyle>
            <a:lvl1pPr marL="0" indent="0" algn="l">
              <a:spcBef>
                <a:spcPts val="0"/>
              </a:spcBef>
              <a:spcAft>
                <a:spcPts val="0"/>
              </a:spcAft>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a:t>
            </a:r>
            <a:r>
              <a:rPr lang="da-DK" noProof="0" dirty="0" smtClean="0"/>
              <a:t>-</a:t>
            </a:r>
            <a:r>
              <a:rPr lang="da-DK" dirty="0" smtClean="0"/>
              <a:t> evt. 2 linjer</a:t>
            </a:r>
            <a:endParaRPr lang="da-DK" dirty="0"/>
          </a:p>
        </p:txBody>
      </p:sp>
      <p:pic>
        <p:nvPicPr>
          <p:cNvPr id="12"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52814" y="3748967"/>
            <a:ext cx="1151234" cy="299278"/>
          </a:xfrm>
          <a:prstGeom prst="rect">
            <a:avLst/>
          </a:prstGeom>
        </p:spPr>
      </p:pic>
    </p:spTree>
    <p:extLst>
      <p:ext uri="{BB962C8B-B14F-4D97-AF65-F5344CB8AC3E}">
        <p14:creationId xmlns:p14="http://schemas.microsoft.com/office/powerpoint/2010/main" val="126222169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8"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2" name="Date Placeholder 1"/>
          <p:cNvSpPr>
            <a:spLocks noGrp="1"/>
          </p:cNvSpPr>
          <p:nvPr>
            <p:ph type="dt" sz="half" idx="12"/>
          </p:nvPr>
        </p:nvSpPr>
        <p:spPr/>
        <p:txBody>
          <a:bodyPr/>
          <a:lstStyle/>
          <a:p>
            <a:fld id="{5BFF78B3-898C-40F7-AD0A-9614E8CED97C}"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3"/>
          </p:nvPr>
        </p:nvSpPr>
        <p:spPr/>
        <p:txBody>
          <a:bodyPr/>
          <a:lstStyle/>
          <a:p>
            <a:endParaRPr lang="da-DK" dirty="0">
              <a:solidFill>
                <a:srgbClr val="000000"/>
              </a:solidFill>
            </a:endParaRPr>
          </a:p>
        </p:txBody>
      </p:sp>
      <p:sp>
        <p:nvSpPr>
          <p:cNvPr id="4" name="Slide Number Placeholder 3"/>
          <p:cNvSpPr>
            <a:spLocks noGrp="1"/>
          </p:cNvSpPr>
          <p:nvPr>
            <p:ph type="sldNum" sz="quarter" idx="14"/>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730290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12"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5" name="Text Placeholder 3"/>
          <p:cNvSpPr>
            <a:spLocks noGrp="1"/>
          </p:cNvSpPr>
          <p:nvPr>
            <p:ph type="body" sz="quarter" idx="16" hasCustomPrompt="1"/>
          </p:nvPr>
        </p:nvSpPr>
        <p:spPr>
          <a:xfrm>
            <a:off x="806400" y="1603375"/>
            <a:ext cx="3619499" cy="385465"/>
          </a:xfrm>
        </p:spPr>
        <p:txBody>
          <a:bodyPr anchor="t"/>
          <a:lstStyle>
            <a:lvl1pPr marL="0" marR="0" indent="0" algn="l" defTabSz="914400" rtl="0" eaLnBrk="1" fontAlgn="base" latinLnBrk="0" hangingPunct="1">
              <a:lnSpc>
                <a:spcPct val="100000"/>
              </a:lnSpc>
              <a:spcBef>
                <a:spcPts val="1800"/>
              </a:spcBef>
              <a:spcAft>
                <a:spcPts val="1200"/>
              </a:spcAft>
              <a:buClrTx/>
              <a:buSzPct val="70000"/>
              <a:buFont typeface="Arial" pitchFamily="34" charset="0"/>
              <a:buNone/>
              <a:tabLst/>
              <a:defRPr b="1" kern="2200"/>
            </a:lvl1pPr>
          </a:lstStyle>
          <a:p>
            <a:pPr marL="0" marR="0" lvl="0" indent="0" algn="l" defTabSz="914400" rtl="0" eaLnBrk="1" fontAlgn="base" latinLnBrk="0" hangingPunct="1">
              <a:lnSpc>
                <a:spcPct val="100000"/>
              </a:lnSpc>
              <a:spcBef>
                <a:spcPts val="1800"/>
              </a:spcBef>
              <a:spcAft>
                <a:spcPts val="1200"/>
              </a:spcAft>
              <a:buClrTx/>
              <a:buSzPct val="70000"/>
              <a:buFont typeface="Arial" pitchFamily="34" charset="0"/>
              <a:buNone/>
              <a:tabLst/>
              <a:defRPr/>
            </a:pPr>
            <a:r>
              <a:rPr lang="da-DK" noProof="0" dirty="0" smtClean="0"/>
              <a:t>Underoverskrift</a:t>
            </a:r>
          </a:p>
        </p:txBody>
      </p:sp>
      <p:sp>
        <p:nvSpPr>
          <p:cNvPr id="15" name="Pladsholder til indhold 4"/>
          <p:cNvSpPr>
            <a:spLocks noGrp="1"/>
          </p:cNvSpPr>
          <p:nvPr>
            <p:ph sz="quarter" idx="21" hasCustomPrompt="1"/>
          </p:nvPr>
        </p:nvSpPr>
        <p:spPr>
          <a:xfrm>
            <a:off x="806400" y="2132856"/>
            <a:ext cx="3619499" cy="4104432"/>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9" name="Text Placeholder 5"/>
          <p:cNvSpPr>
            <a:spLocks noGrp="1"/>
          </p:cNvSpPr>
          <p:nvPr>
            <p:ph type="body" sz="quarter" idx="22" hasCustomPrompt="1"/>
          </p:nvPr>
        </p:nvSpPr>
        <p:spPr>
          <a:xfrm>
            <a:off x="4710110" y="1603375"/>
            <a:ext cx="3619499" cy="385465"/>
          </a:xfrm>
        </p:spPr>
        <p:txBody>
          <a:bodyPr anchor="t"/>
          <a:lstStyle>
            <a:lvl1pPr marL="0" marR="0" indent="0" algn="l" defTabSz="914400" rtl="0" eaLnBrk="1" fontAlgn="base" latinLnBrk="0" hangingPunct="1">
              <a:lnSpc>
                <a:spcPct val="100000"/>
              </a:lnSpc>
              <a:spcBef>
                <a:spcPts val="1800"/>
              </a:spcBef>
              <a:spcAft>
                <a:spcPts val="1200"/>
              </a:spcAft>
              <a:buClrTx/>
              <a:buSzPct val="70000"/>
              <a:buFont typeface="Arial" pitchFamily="34" charset="0"/>
              <a:buNone/>
              <a:tabLst/>
              <a:defRPr b="1" kern="2200"/>
            </a:lvl1pPr>
          </a:lstStyle>
          <a:p>
            <a:pPr marL="0" marR="0" lvl="0" indent="0" algn="l" defTabSz="914400" rtl="0" eaLnBrk="1" fontAlgn="base" latinLnBrk="0" hangingPunct="1">
              <a:lnSpc>
                <a:spcPct val="100000"/>
              </a:lnSpc>
              <a:spcBef>
                <a:spcPts val="1800"/>
              </a:spcBef>
              <a:spcAft>
                <a:spcPts val="1200"/>
              </a:spcAft>
              <a:buClrTx/>
              <a:buSzPct val="70000"/>
              <a:buFont typeface="Arial" pitchFamily="34" charset="0"/>
              <a:buNone/>
              <a:tabLst/>
              <a:defRPr/>
            </a:pPr>
            <a:r>
              <a:rPr lang="da-DK" noProof="0" dirty="0" smtClean="0"/>
              <a:t>Underoverskrift</a:t>
            </a:r>
          </a:p>
        </p:txBody>
      </p:sp>
      <p:sp>
        <p:nvSpPr>
          <p:cNvPr id="10" name="Pladsholder til indhold 6"/>
          <p:cNvSpPr>
            <a:spLocks noGrp="1"/>
          </p:cNvSpPr>
          <p:nvPr>
            <p:ph sz="quarter" idx="23" hasCustomPrompt="1"/>
          </p:nvPr>
        </p:nvSpPr>
        <p:spPr>
          <a:xfrm>
            <a:off x="4710109" y="2132856"/>
            <a:ext cx="3619499" cy="4104432"/>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2" name="Date Placeholder 1"/>
          <p:cNvSpPr>
            <a:spLocks noGrp="1"/>
          </p:cNvSpPr>
          <p:nvPr>
            <p:ph type="dt" sz="half" idx="24"/>
          </p:nvPr>
        </p:nvSpPr>
        <p:spPr/>
        <p:txBody>
          <a:bodyPr/>
          <a:lstStyle/>
          <a:p>
            <a:fld id="{F0FB53D7-FB58-44C2-8D86-85D0713FE8A5}"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25"/>
          </p:nvPr>
        </p:nvSpPr>
        <p:spPr/>
        <p:txBody>
          <a:bodyPr/>
          <a:lstStyle/>
          <a:p>
            <a:endParaRPr lang="da-DK" dirty="0">
              <a:solidFill>
                <a:srgbClr val="000000"/>
              </a:solidFill>
            </a:endParaRPr>
          </a:p>
        </p:txBody>
      </p:sp>
      <p:sp>
        <p:nvSpPr>
          <p:cNvPr id="4" name="Slide Number Placeholder 3"/>
          <p:cNvSpPr>
            <a:spLocks noGrp="1"/>
          </p:cNvSpPr>
          <p:nvPr>
            <p:ph type="sldNum" sz="quarter" idx="26"/>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3369485649"/>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to m overskrif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8"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7" name="Pladsholder til billede 3"/>
          <p:cNvSpPr>
            <a:spLocks noGrp="1"/>
          </p:cNvSpPr>
          <p:nvPr>
            <p:ph type="pic" sz="quarter" idx="10" hasCustomPrompt="1"/>
          </p:nvPr>
        </p:nvSpPr>
        <p:spPr>
          <a:xfrm>
            <a:off x="806400" y="1602000"/>
            <a:ext cx="7524000" cy="4644000"/>
          </a:xfrm>
        </p:spPr>
        <p:txBody>
          <a:bodyPr tIns="1836000"/>
          <a:lstStyle>
            <a:lvl1pPr marL="0" indent="0" algn="ctr">
              <a:buNone/>
              <a:defRPr sz="1600"/>
            </a:lvl1pPr>
          </a:lstStyle>
          <a:p>
            <a:r>
              <a:rPr lang="da-DK" noProof="0" smtClean="0"/>
              <a:t>Billede</a:t>
            </a:r>
            <a:endParaRPr lang="da-DK" noProof="0"/>
          </a:p>
        </p:txBody>
      </p:sp>
      <p:sp>
        <p:nvSpPr>
          <p:cNvPr id="2" name="Date Placeholder 1"/>
          <p:cNvSpPr>
            <a:spLocks noGrp="1"/>
          </p:cNvSpPr>
          <p:nvPr>
            <p:ph type="dt" sz="half" idx="12"/>
          </p:nvPr>
        </p:nvSpPr>
        <p:spPr/>
        <p:txBody>
          <a:bodyPr/>
          <a:lstStyle/>
          <a:p>
            <a:fld id="{323BEC48-90ED-495A-8352-B160641CB95E}"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3"/>
          </p:nvPr>
        </p:nvSpPr>
        <p:spPr/>
        <p:txBody>
          <a:bodyPr/>
          <a:lstStyle/>
          <a:p>
            <a:endParaRPr lang="da-DK" dirty="0">
              <a:solidFill>
                <a:srgbClr val="000000"/>
              </a:solidFill>
            </a:endParaRPr>
          </a:p>
        </p:txBody>
      </p:sp>
      <p:sp>
        <p:nvSpPr>
          <p:cNvPr id="4" name="Slide Number Placeholder 3"/>
          <p:cNvSpPr>
            <a:spLocks noGrp="1"/>
          </p:cNvSpPr>
          <p:nvPr>
            <p:ph type="sldNum" sz="quarter" idx="14"/>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265132058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foto m teks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9"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16" name="Pladsholder til tekst 3"/>
          <p:cNvSpPr>
            <a:spLocks noGrp="1"/>
          </p:cNvSpPr>
          <p:nvPr>
            <p:ph type="body" sz="quarter" idx="12" hasCustomPrompt="1"/>
          </p:nvPr>
        </p:nvSpPr>
        <p:spPr>
          <a:xfrm>
            <a:off x="806400" y="5380261"/>
            <a:ext cx="3600000" cy="864000"/>
          </a:xfrm>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kern="2200" spc="0" baseline="0"/>
            </a:lvl1pPr>
            <a:lvl2pPr marL="0" indent="0">
              <a:spcBef>
                <a:spcPts val="0"/>
              </a:spcBef>
              <a:spcAft>
                <a:spcPts val="0"/>
              </a:spcAft>
              <a:buNone/>
              <a:defRPr/>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en-GB" dirty="0" err="1" smtClean="0"/>
              <a:t>Klik</a:t>
            </a:r>
            <a:r>
              <a:rPr lang="en-GB" dirty="0" smtClean="0"/>
              <a:t> for at </a:t>
            </a:r>
            <a:r>
              <a:rPr lang="en-GB" dirty="0" err="1" smtClean="0"/>
              <a:t>tilføje</a:t>
            </a:r>
            <a:r>
              <a:rPr lang="en-GB" dirty="0" smtClean="0"/>
              <a:t> </a:t>
            </a:r>
            <a:r>
              <a:rPr lang="en-GB" dirty="0" err="1" smtClean="0"/>
              <a:t>billedtekst</a:t>
            </a:r>
            <a:endParaRPr lang="da-DK" dirty="0" smtClean="0"/>
          </a:p>
        </p:txBody>
      </p:sp>
      <p:sp>
        <p:nvSpPr>
          <p:cNvPr id="18" name="Pladsholder til tekst 4"/>
          <p:cNvSpPr>
            <a:spLocks noGrp="1"/>
          </p:cNvSpPr>
          <p:nvPr>
            <p:ph type="body" sz="quarter" idx="13" hasCustomPrompt="1"/>
          </p:nvPr>
        </p:nvSpPr>
        <p:spPr>
          <a:xfrm>
            <a:off x="4708799" y="5380261"/>
            <a:ext cx="3633513" cy="864000"/>
          </a:xfrm>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kern="2200" spc="0" baseline="0"/>
            </a:lvl1pPr>
            <a:lvl2pPr marL="0" indent="0">
              <a:spcBef>
                <a:spcPts val="0"/>
              </a:spcBef>
              <a:spcAft>
                <a:spcPts val="0"/>
              </a:spcAft>
              <a:buNone/>
              <a:defRPr/>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en-GB" dirty="0" err="1" smtClean="0"/>
              <a:t>Klik</a:t>
            </a:r>
            <a:r>
              <a:rPr lang="en-GB" dirty="0" smtClean="0"/>
              <a:t> for at </a:t>
            </a:r>
            <a:r>
              <a:rPr lang="en-GB" dirty="0" err="1" smtClean="0"/>
              <a:t>tilføje</a:t>
            </a:r>
            <a:r>
              <a:rPr lang="en-GB" dirty="0" smtClean="0"/>
              <a:t> </a:t>
            </a:r>
            <a:r>
              <a:rPr lang="en-GB" dirty="0" err="1" smtClean="0"/>
              <a:t>billedtekst</a:t>
            </a:r>
            <a:endParaRPr lang="da-DK" dirty="0" smtClean="0"/>
          </a:p>
        </p:txBody>
      </p:sp>
      <p:sp>
        <p:nvSpPr>
          <p:cNvPr id="3" name="Picture Placeholder 5"/>
          <p:cNvSpPr>
            <a:spLocks noGrp="1"/>
          </p:cNvSpPr>
          <p:nvPr>
            <p:ph type="pic" sz="quarter" idx="14" hasCustomPrompt="1"/>
          </p:nvPr>
        </p:nvSpPr>
        <p:spPr>
          <a:xfrm>
            <a:off x="806400" y="1602000"/>
            <a:ext cx="3600450" cy="3708000"/>
          </a:xfrm>
        </p:spPr>
        <p:txBody>
          <a:bodyPr tIns="1440000"/>
          <a:lstStyle>
            <a:lvl1pPr marL="0" indent="0" algn="ctr">
              <a:buNone/>
              <a:defRPr sz="1600"/>
            </a:lvl1pPr>
          </a:lstStyle>
          <a:p>
            <a:r>
              <a:rPr lang="da-DK" dirty="0" smtClean="0"/>
              <a:t>Billede</a:t>
            </a:r>
            <a:endParaRPr lang="en-US" dirty="0"/>
          </a:p>
        </p:txBody>
      </p:sp>
      <p:sp>
        <p:nvSpPr>
          <p:cNvPr id="5" name="Picture Placeholder 6"/>
          <p:cNvSpPr>
            <a:spLocks noGrp="1"/>
          </p:cNvSpPr>
          <p:nvPr>
            <p:ph type="pic" sz="quarter" idx="15" hasCustomPrompt="1"/>
          </p:nvPr>
        </p:nvSpPr>
        <p:spPr>
          <a:xfrm>
            <a:off x="4716464" y="1602000"/>
            <a:ext cx="3600450" cy="3708000"/>
          </a:xfrm>
        </p:spPr>
        <p:txBody>
          <a:bodyPr tIns="1440000"/>
          <a:lstStyle>
            <a:lvl1pPr marL="0" indent="0" algn="ctr">
              <a:buNone/>
              <a:defRPr sz="1600"/>
            </a:lvl1pPr>
          </a:lstStyle>
          <a:p>
            <a:r>
              <a:rPr lang="da-DK" dirty="0" smtClean="0"/>
              <a:t>Billede</a:t>
            </a:r>
            <a:endParaRPr lang="en-US" dirty="0"/>
          </a:p>
        </p:txBody>
      </p:sp>
      <p:sp>
        <p:nvSpPr>
          <p:cNvPr id="2" name="Date Placeholder 1"/>
          <p:cNvSpPr>
            <a:spLocks noGrp="1"/>
          </p:cNvSpPr>
          <p:nvPr>
            <p:ph type="dt" sz="half" idx="16"/>
          </p:nvPr>
        </p:nvSpPr>
        <p:spPr/>
        <p:txBody>
          <a:bodyPr/>
          <a:lstStyle/>
          <a:p>
            <a:fld id="{9C1D74F9-EDCD-4C4B-9E6B-52468F7DEADE}" type="datetime1">
              <a:rPr lang="da-DK" smtClean="0">
                <a:solidFill>
                  <a:srgbClr val="000000"/>
                </a:solidFill>
              </a:rPr>
              <a:pPr/>
              <a:t>24/11/16</a:t>
            </a:fld>
            <a:endParaRPr lang="da-DK" dirty="0">
              <a:solidFill>
                <a:srgbClr val="000000"/>
              </a:solidFill>
            </a:endParaRPr>
          </a:p>
        </p:txBody>
      </p:sp>
      <p:sp>
        <p:nvSpPr>
          <p:cNvPr id="4" name="Footer Placeholder 3"/>
          <p:cNvSpPr>
            <a:spLocks noGrp="1"/>
          </p:cNvSpPr>
          <p:nvPr>
            <p:ph type="ftr" sz="quarter" idx="17"/>
          </p:nvPr>
        </p:nvSpPr>
        <p:spPr/>
        <p:txBody>
          <a:bodyPr/>
          <a:lstStyle/>
          <a:p>
            <a:endParaRPr lang="da-DK" dirty="0">
              <a:solidFill>
                <a:srgbClr val="000000"/>
              </a:solidFill>
            </a:endParaRPr>
          </a:p>
        </p:txBody>
      </p:sp>
      <p:sp>
        <p:nvSpPr>
          <p:cNvPr id="6" name="Slide Number Placeholder 5"/>
          <p:cNvSpPr>
            <a:spLocks noGrp="1"/>
          </p:cNvSpPr>
          <p:nvPr>
            <p:ph type="sldNum" sz="quarter" idx="18"/>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74698656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 m teks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6"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11" name="Content Placeholder 3"/>
          <p:cNvSpPr>
            <a:spLocks noGrp="1" noChangeArrowheads="1"/>
          </p:cNvSpPr>
          <p:nvPr>
            <p:ph idx="15" hasCustomPrompt="1"/>
          </p:nvPr>
        </p:nvSpPr>
        <p:spPr bwMode="auto">
          <a:xfrm>
            <a:off x="6444209" y="1601999"/>
            <a:ext cx="1889147" cy="4635289"/>
          </a:xfrm>
          <a:prstGeom prst="rect">
            <a:avLst/>
          </a:prstGeom>
          <a:noFill/>
          <a:ln w="9525">
            <a:noFill/>
            <a:miter lim="800000"/>
            <a:headEnd/>
            <a:tailEnd/>
          </a:ln>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baseline="0"/>
            </a:lvl1pPr>
            <a:lvl2pPr marL="311150" indent="0">
              <a:lnSpc>
                <a:spcPct val="100000"/>
              </a:lnSpc>
              <a:spcBef>
                <a:spcPts val="300"/>
              </a:spcBef>
              <a:spcAft>
                <a:spcPts val="300"/>
              </a:spcAft>
              <a:buFont typeface="Arial"/>
              <a:buNone/>
              <a:defRPr sz="1600" kern="2600" baseline="0"/>
            </a:lvl2pPr>
            <a:lvl3pPr marL="717550" indent="-142875">
              <a:defRPr baseline="0"/>
            </a:lvl3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da-DK" noProof="0" dirty="0" smtClean="0"/>
              <a:t>Klik for at indsætte</a:t>
            </a:r>
          </a:p>
        </p:txBody>
      </p:sp>
      <p:sp>
        <p:nvSpPr>
          <p:cNvPr id="5" name="Picture Placeholder 4"/>
          <p:cNvSpPr>
            <a:spLocks noGrp="1"/>
          </p:cNvSpPr>
          <p:nvPr>
            <p:ph type="pic" sz="quarter" idx="16" hasCustomPrompt="1"/>
          </p:nvPr>
        </p:nvSpPr>
        <p:spPr>
          <a:xfrm>
            <a:off x="806400" y="1601999"/>
            <a:ext cx="5545137" cy="4644000"/>
          </a:xfrm>
          <a:prstGeom prst="rect">
            <a:avLst/>
          </a:prstGeom>
        </p:spPr>
        <p:txBody>
          <a:bodyPr tIns="1872000"/>
          <a:lstStyle>
            <a:lvl1pPr marL="0" indent="0" algn="ctr">
              <a:buNone/>
              <a:defRPr sz="1600"/>
            </a:lvl1pPr>
          </a:lstStyle>
          <a:p>
            <a:r>
              <a:rPr lang="da-DK" noProof="0" smtClean="0"/>
              <a:t>Billede</a:t>
            </a:r>
            <a:endParaRPr lang="da-DK" noProof="0"/>
          </a:p>
        </p:txBody>
      </p:sp>
      <p:sp>
        <p:nvSpPr>
          <p:cNvPr id="2" name="Date Placeholder 1"/>
          <p:cNvSpPr>
            <a:spLocks noGrp="1"/>
          </p:cNvSpPr>
          <p:nvPr>
            <p:ph type="dt" sz="half" idx="17"/>
          </p:nvPr>
        </p:nvSpPr>
        <p:spPr/>
        <p:txBody>
          <a:bodyPr/>
          <a:lstStyle/>
          <a:p>
            <a:fld id="{DB6ADF74-56B3-4F41-A3E1-33029880340C}"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8"/>
          </p:nvPr>
        </p:nvSpPr>
        <p:spPr/>
        <p:txBody>
          <a:bodyPr/>
          <a:lstStyle/>
          <a:p>
            <a:endParaRPr lang="da-DK" dirty="0">
              <a:solidFill>
                <a:srgbClr val="000000"/>
              </a:solidFill>
            </a:endParaRPr>
          </a:p>
        </p:txBody>
      </p:sp>
      <p:sp>
        <p:nvSpPr>
          <p:cNvPr id="4" name="Slide Number Placeholder 3"/>
          <p:cNvSpPr>
            <a:spLocks noGrp="1"/>
          </p:cNvSpPr>
          <p:nvPr>
            <p:ph type="sldNum" sz="quarter" idx="19"/>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53951925"/>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m 2 bille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9" name="Pladsholder til tekst 2"/>
          <p:cNvSpPr>
            <a:spLocks noGrp="1"/>
          </p:cNvSpPr>
          <p:nvPr>
            <p:ph type="body" sz="quarter" idx="14"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4" name="Pladsholder til tekst 3"/>
          <p:cNvSpPr>
            <a:spLocks noGrp="1"/>
          </p:cNvSpPr>
          <p:nvPr>
            <p:ph type="body" sz="quarter" idx="10" hasCustomPrompt="1"/>
          </p:nvPr>
        </p:nvSpPr>
        <p:spPr>
          <a:xfrm>
            <a:off x="806400" y="1601999"/>
            <a:ext cx="5544000" cy="4644000"/>
          </a:xfrm>
        </p:spPr>
        <p:txBody>
          <a:bodyPr/>
          <a:lstStyle>
            <a:lvl1pPr>
              <a:defRPr/>
            </a:lvl1pPr>
          </a:lstStyle>
          <a:p>
            <a:pPr lvl="0"/>
            <a:r>
              <a:rPr lang="da-DK" dirty="0" smtClean="0"/>
              <a:t>Klik for at indsætte</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6" name="Pladsholder til billede 4"/>
          <p:cNvSpPr>
            <a:spLocks noGrp="1"/>
          </p:cNvSpPr>
          <p:nvPr>
            <p:ph type="pic" sz="quarter" idx="11" hasCustomPrompt="1"/>
          </p:nvPr>
        </p:nvSpPr>
        <p:spPr>
          <a:xfrm>
            <a:off x="6444000" y="1601999"/>
            <a:ext cx="1890000" cy="2258776"/>
          </a:xfrm>
        </p:spPr>
        <p:txBody>
          <a:bodyPr tIns="684000"/>
          <a:lstStyle>
            <a:lvl1pPr marL="0" indent="0" algn="ctr">
              <a:buNone/>
              <a:defRPr sz="1600"/>
            </a:lvl1pPr>
          </a:lstStyle>
          <a:p>
            <a:r>
              <a:rPr lang="da-DK" dirty="0" smtClean="0"/>
              <a:t>Billede</a:t>
            </a:r>
            <a:endParaRPr lang="da-DK" dirty="0"/>
          </a:p>
        </p:txBody>
      </p:sp>
      <p:sp>
        <p:nvSpPr>
          <p:cNvPr id="8" name="Pladsholder til billede 5"/>
          <p:cNvSpPr>
            <a:spLocks noGrp="1"/>
          </p:cNvSpPr>
          <p:nvPr>
            <p:ph type="pic" sz="quarter" idx="13" hasCustomPrompt="1"/>
          </p:nvPr>
        </p:nvSpPr>
        <p:spPr>
          <a:xfrm>
            <a:off x="6444000" y="4005288"/>
            <a:ext cx="1890000" cy="2232000"/>
          </a:xfrm>
        </p:spPr>
        <p:txBody>
          <a:bodyPr tIns="720000"/>
          <a:lstStyle>
            <a:lvl1pPr marL="0" indent="0" algn="ctr">
              <a:buNone/>
              <a:defRPr sz="1600"/>
            </a:lvl1pPr>
          </a:lstStyle>
          <a:p>
            <a:r>
              <a:rPr lang="da-DK" dirty="0" smtClean="0"/>
              <a:t>Billede</a:t>
            </a:r>
            <a:endParaRPr lang="da-DK" dirty="0"/>
          </a:p>
        </p:txBody>
      </p:sp>
      <p:sp>
        <p:nvSpPr>
          <p:cNvPr id="2" name="Date Placeholder 1"/>
          <p:cNvSpPr>
            <a:spLocks noGrp="1"/>
          </p:cNvSpPr>
          <p:nvPr>
            <p:ph type="dt" sz="half" idx="15"/>
          </p:nvPr>
        </p:nvSpPr>
        <p:spPr/>
        <p:txBody>
          <a:bodyPr/>
          <a:lstStyle/>
          <a:p>
            <a:fld id="{5CC60629-3829-483E-BDA4-1E54B619A726}"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6"/>
          </p:nvPr>
        </p:nvSpPr>
        <p:spPr/>
        <p:txBody>
          <a:bodyPr/>
          <a:lstStyle/>
          <a:p>
            <a:endParaRPr lang="da-DK" dirty="0">
              <a:solidFill>
                <a:srgbClr val="000000"/>
              </a:solidFill>
            </a:endParaRPr>
          </a:p>
        </p:txBody>
      </p:sp>
      <p:sp>
        <p:nvSpPr>
          <p:cNvPr id="5" name="Slide Number Placeholder 4"/>
          <p:cNvSpPr>
            <a:spLocks noGrp="1"/>
          </p:cNvSpPr>
          <p:nvPr>
            <p:ph type="sldNum" sz="quarter" idx="17"/>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88995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ext Placeholder 1"/>
          <p:cNvSpPr>
            <a:spLocks noGrp="1" noChangeArrowheads="1"/>
          </p:cNvSpPr>
          <p:nvPr>
            <p:ph type="title" hasCustomPrompt="1"/>
          </p:nvPr>
        </p:nvSpPr>
        <p:spPr bwMode="auto">
          <a:xfrm>
            <a:off x="806400" y="729312"/>
            <a:ext cx="5544000" cy="5508000"/>
          </a:xfrm>
          <a:prstGeom prst="rect">
            <a:avLst/>
          </a:prstGeom>
          <a:noFill/>
          <a:ln w="9525">
            <a:noFill/>
            <a:miter lim="800000"/>
            <a:headEnd/>
            <a:tailEnd/>
          </a:ln>
        </p:spPr>
        <p:txBody>
          <a:bodyPr anchor="t"/>
          <a:lstStyle>
            <a:lvl1pPr marL="0" marR="0" indent="0" algn="l" defTabSz="914400" rtl="0" eaLnBrk="1" fontAlgn="base" latinLnBrk="0" hangingPunct="1">
              <a:lnSpc>
                <a:spcPct val="100000"/>
              </a:lnSpc>
              <a:spcBef>
                <a:spcPct val="0"/>
              </a:spcBef>
              <a:spcAft>
                <a:spcPct val="0"/>
              </a:spcAft>
              <a:buClrTx/>
              <a:buSzTx/>
              <a:buFontTx/>
              <a:buNone/>
              <a:tabLst/>
              <a:defRPr sz="3600" b="0" kern="100" spc="-100" baseline="0">
                <a:solidFill>
                  <a:srgbClr val="00A1D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“Statements </a:t>
            </a:r>
            <a:r>
              <a:rPr lang="en-US" dirty="0" err="1" smtClean="0"/>
              <a:t>eller</a:t>
            </a:r>
            <a:r>
              <a:rPr lang="en-US" dirty="0" smtClean="0"/>
              <a:t> </a:t>
            </a:r>
            <a:r>
              <a:rPr lang="en-US" dirty="0" err="1" smtClean="0"/>
              <a:t>citat</a:t>
            </a:r>
            <a:r>
              <a:rPr lang="en-US" dirty="0" smtClean="0"/>
              <a:t>”</a:t>
            </a:r>
          </a:p>
        </p:txBody>
      </p:sp>
      <p:sp>
        <p:nvSpPr>
          <p:cNvPr id="2" name="Date Placeholder 1"/>
          <p:cNvSpPr>
            <a:spLocks noGrp="1"/>
          </p:cNvSpPr>
          <p:nvPr>
            <p:ph type="dt" sz="half" idx="10"/>
          </p:nvPr>
        </p:nvSpPr>
        <p:spPr/>
        <p:txBody>
          <a:bodyPr/>
          <a:lstStyle/>
          <a:p>
            <a:fld id="{757FEE45-C8F2-4A81-AAB7-0B12BA0AF0EF}" type="datetime1">
              <a:rPr lang="da-DK" smtClean="0">
                <a:solidFill>
                  <a:srgbClr val="000000"/>
                </a:solidFill>
              </a:rPr>
              <a:pPr/>
              <a:t>24/11/16</a:t>
            </a:fld>
            <a:endParaRPr lang="da-DK" dirty="0">
              <a:solidFill>
                <a:srgbClr val="000000"/>
              </a:solidFill>
            </a:endParaRPr>
          </a:p>
        </p:txBody>
      </p:sp>
      <p:sp>
        <p:nvSpPr>
          <p:cNvPr id="3" name="Footer Placeholder 2"/>
          <p:cNvSpPr>
            <a:spLocks noGrp="1"/>
          </p:cNvSpPr>
          <p:nvPr>
            <p:ph type="ftr" sz="quarter" idx="11"/>
          </p:nvPr>
        </p:nvSpPr>
        <p:spPr/>
        <p:txBody>
          <a:bodyPr/>
          <a:lstStyle/>
          <a:p>
            <a:endParaRPr lang="da-DK" dirty="0">
              <a:solidFill>
                <a:srgbClr val="000000"/>
              </a:solidFill>
            </a:endParaRPr>
          </a:p>
        </p:txBody>
      </p:sp>
      <p:sp>
        <p:nvSpPr>
          <p:cNvPr id="5" name="Slide Number Placeholder 4"/>
          <p:cNvSpPr>
            <a:spLocks noGrp="1"/>
          </p:cNvSpPr>
          <p:nvPr>
            <p:ph type="sldNum" sz="quarter" idx="12"/>
          </p:nvPr>
        </p:nvSpPr>
        <p:spPr/>
        <p:txBody>
          <a:body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90802445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 2 linjer og indhold">
    <p:spTree>
      <p:nvGrpSpPr>
        <p:cNvPr id="1" name=""/>
        <p:cNvGrpSpPr/>
        <p:nvPr/>
      </p:nvGrpSpPr>
      <p:grpSpPr>
        <a:xfrm>
          <a:off x="0" y="0"/>
          <a:ext cx="0" cy="0"/>
          <a:chOff x="0" y="0"/>
          <a:chExt cx="0" cy="0"/>
        </a:xfrm>
      </p:grpSpPr>
      <p:sp>
        <p:nvSpPr>
          <p:cNvPr id="3" name="Title 1"/>
          <p:cNvSpPr>
            <a:spLocks noGrp="1"/>
          </p:cNvSpPr>
          <p:nvPr>
            <p:ph type="title" hasCustomPrompt="1"/>
          </p:nvPr>
        </p:nvSpPr>
        <p:spPr/>
        <p:txBody>
          <a:bodyPr/>
          <a:lstStyle>
            <a:lvl1pPr>
              <a:defRPr/>
            </a:lvl1pPr>
          </a:lstStyle>
          <a:p>
            <a:r>
              <a:rPr lang="da-DK" noProof="0" dirty="0" smtClean="0"/>
              <a:t>Klik for at tilføje overskrift</a:t>
            </a:r>
            <a:endParaRPr lang="da-DK" noProof="0" dirty="0"/>
          </a:p>
        </p:txBody>
      </p:sp>
      <p:sp>
        <p:nvSpPr>
          <p:cNvPr id="6" name="Content Placeholder 2"/>
          <p:cNvSpPr>
            <a:spLocks noGrp="1"/>
          </p:cNvSpPr>
          <p:nvPr>
            <p:ph sz="quarter" idx="21" hasCustomPrompt="1"/>
          </p:nvPr>
        </p:nvSpPr>
        <p:spPr>
          <a:xfrm>
            <a:off x="806400" y="1602000"/>
            <a:ext cx="7535913" cy="4625975"/>
          </a:xfrm>
        </p:spPr>
        <p:txBody>
          <a:bodyPr/>
          <a:lstStyle>
            <a:lvl1pPr>
              <a:defRPr/>
            </a:lvl1pPr>
          </a:lstStyle>
          <a:p>
            <a:pPr lvl="0"/>
            <a:r>
              <a:rPr lang="da-DK" noProof="0" smtClean="0"/>
              <a:t>Klik for at indsætte</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2" name="Date Placeholder 1"/>
          <p:cNvSpPr>
            <a:spLocks noGrp="1"/>
          </p:cNvSpPr>
          <p:nvPr>
            <p:ph type="dt" sz="half" idx="22"/>
          </p:nvPr>
        </p:nvSpPr>
        <p:spPr/>
        <p:txBody>
          <a:bodyPr/>
          <a:lstStyle/>
          <a:p>
            <a:fld id="{56B6654E-CE8E-4B83-810D-67FFBD0FEF73}" type="datetime1">
              <a:rPr lang="da-DK" noProof="0" smtClean="0"/>
              <a:t>24/11/16</a:t>
            </a:fld>
            <a:endParaRPr lang="da-DK" noProof="0" dirty="0"/>
          </a:p>
        </p:txBody>
      </p:sp>
      <p:sp>
        <p:nvSpPr>
          <p:cNvPr id="4" name="Footer Placeholder 3"/>
          <p:cNvSpPr>
            <a:spLocks noGrp="1"/>
          </p:cNvSpPr>
          <p:nvPr>
            <p:ph type="ftr" sz="quarter" idx="23"/>
          </p:nvPr>
        </p:nvSpPr>
        <p:spPr/>
        <p:txBody>
          <a:bodyPr/>
          <a:lstStyle/>
          <a:p>
            <a:endParaRPr lang="da-DK" noProof="0" dirty="0"/>
          </a:p>
        </p:txBody>
      </p:sp>
      <p:sp>
        <p:nvSpPr>
          <p:cNvPr id="5" name="Slide Number Placeholder 4"/>
          <p:cNvSpPr>
            <a:spLocks noGrp="1"/>
          </p:cNvSpPr>
          <p:nvPr>
            <p:ph type="sldNum" sz="quarter" idx="24"/>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101594341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8"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2" name="Date Placeholder 1"/>
          <p:cNvSpPr>
            <a:spLocks noGrp="1"/>
          </p:cNvSpPr>
          <p:nvPr>
            <p:ph type="dt" sz="half" idx="12"/>
          </p:nvPr>
        </p:nvSpPr>
        <p:spPr/>
        <p:txBody>
          <a:bodyPr/>
          <a:lstStyle/>
          <a:p>
            <a:fld id="{5BFF78B3-898C-40F7-AD0A-9614E8CED97C}" type="datetime1">
              <a:rPr lang="da-DK" noProof="0" smtClean="0"/>
              <a:t>24/11/16</a:t>
            </a:fld>
            <a:endParaRPr lang="da-DK" noProof="0" dirty="0"/>
          </a:p>
        </p:txBody>
      </p:sp>
      <p:sp>
        <p:nvSpPr>
          <p:cNvPr id="3" name="Footer Placeholder 2"/>
          <p:cNvSpPr>
            <a:spLocks noGrp="1"/>
          </p:cNvSpPr>
          <p:nvPr>
            <p:ph type="ftr" sz="quarter" idx="13"/>
          </p:nvPr>
        </p:nvSpPr>
        <p:spPr/>
        <p:txBody>
          <a:bodyPr/>
          <a:lstStyle/>
          <a:p>
            <a:endParaRPr lang="da-DK" noProof="0" dirty="0"/>
          </a:p>
        </p:txBody>
      </p:sp>
      <p:sp>
        <p:nvSpPr>
          <p:cNvPr id="4" name="Slide Number Placeholder 3"/>
          <p:cNvSpPr>
            <a:spLocks noGrp="1"/>
          </p:cNvSpPr>
          <p:nvPr>
            <p:ph type="sldNum" sz="quarter" idx="14"/>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246489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12"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5" name="Text Placeholder 3"/>
          <p:cNvSpPr>
            <a:spLocks noGrp="1"/>
          </p:cNvSpPr>
          <p:nvPr>
            <p:ph type="body" sz="quarter" idx="16" hasCustomPrompt="1"/>
          </p:nvPr>
        </p:nvSpPr>
        <p:spPr>
          <a:xfrm>
            <a:off x="806400" y="1603375"/>
            <a:ext cx="3619499" cy="385465"/>
          </a:xfrm>
        </p:spPr>
        <p:txBody>
          <a:bodyPr anchor="t"/>
          <a:lstStyle>
            <a:lvl1pPr marL="0" marR="0" indent="0" algn="l" defTabSz="914400" rtl="0" eaLnBrk="1" fontAlgn="base" latinLnBrk="0" hangingPunct="1">
              <a:lnSpc>
                <a:spcPct val="100000"/>
              </a:lnSpc>
              <a:spcBef>
                <a:spcPts val="1800"/>
              </a:spcBef>
              <a:spcAft>
                <a:spcPts val="1200"/>
              </a:spcAft>
              <a:buClrTx/>
              <a:buSzPct val="70000"/>
              <a:buFont typeface="Arial" pitchFamily="34" charset="0"/>
              <a:buNone/>
              <a:tabLst/>
              <a:defRPr b="1" kern="2200"/>
            </a:lvl1pPr>
          </a:lstStyle>
          <a:p>
            <a:pPr marL="0" marR="0" lvl="0" indent="0" algn="l" defTabSz="914400" rtl="0" eaLnBrk="1" fontAlgn="base" latinLnBrk="0" hangingPunct="1">
              <a:lnSpc>
                <a:spcPct val="100000"/>
              </a:lnSpc>
              <a:spcBef>
                <a:spcPts val="1800"/>
              </a:spcBef>
              <a:spcAft>
                <a:spcPts val="1200"/>
              </a:spcAft>
              <a:buClrTx/>
              <a:buSzPct val="70000"/>
              <a:buFont typeface="Arial" pitchFamily="34" charset="0"/>
              <a:buNone/>
              <a:tabLst/>
              <a:defRPr/>
            </a:pPr>
            <a:r>
              <a:rPr lang="da-DK" noProof="0" dirty="0" smtClean="0"/>
              <a:t>Underoverskrift</a:t>
            </a:r>
          </a:p>
        </p:txBody>
      </p:sp>
      <p:sp>
        <p:nvSpPr>
          <p:cNvPr id="15" name="Pladsholder til indhold 4"/>
          <p:cNvSpPr>
            <a:spLocks noGrp="1"/>
          </p:cNvSpPr>
          <p:nvPr>
            <p:ph sz="quarter" idx="21" hasCustomPrompt="1"/>
          </p:nvPr>
        </p:nvSpPr>
        <p:spPr>
          <a:xfrm>
            <a:off x="806400" y="2132856"/>
            <a:ext cx="3619499" cy="4104432"/>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9" name="Text Placeholder 5"/>
          <p:cNvSpPr>
            <a:spLocks noGrp="1"/>
          </p:cNvSpPr>
          <p:nvPr>
            <p:ph type="body" sz="quarter" idx="22" hasCustomPrompt="1"/>
          </p:nvPr>
        </p:nvSpPr>
        <p:spPr>
          <a:xfrm>
            <a:off x="4710110" y="1603375"/>
            <a:ext cx="3619499" cy="385465"/>
          </a:xfrm>
        </p:spPr>
        <p:txBody>
          <a:bodyPr anchor="t"/>
          <a:lstStyle>
            <a:lvl1pPr marL="0" marR="0" indent="0" algn="l" defTabSz="914400" rtl="0" eaLnBrk="1" fontAlgn="base" latinLnBrk="0" hangingPunct="1">
              <a:lnSpc>
                <a:spcPct val="100000"/>
              </a:lnSpc>
              <a:spcBef>
                <a:spcPts val="1800"/>
              </a:spcBef>
              <a:spcAft>
                <a:spcPts val="1200"/>
              </a:spcAft>
              <a:buClrTx/>
              <a:buSzPct val="70000"/>
              <a:buFont typeface="Arial" pitchFamily="34" charset="0"/>
              <a:buNone/>
              <a:tabLst/>
              <a:defRPr b="1" kern="2200"/>
            </a:lvl1pPr>
          </a:lstStyle>
          <a:p>
            <a:pPr marL="0" marR="0" lvl="0" indent="0" algn="l" defTabSz="914400" rtl="0" eaLnBrk="1" fontAlgn="base" latinLnBrk="0" hangingPunct="1">
              <a:lnSpc>
                <a:spcPct val="100000"/>
              </a:lnSpc>
              <a:spcBef>
                <a:spcPts val="1800"/>
              </a:spcBef>
              <a:spcAft>
                <a:spcPts val="1200"/>
              </a:spcAft>
              <a:buClrTx/>
              <a:buSzPct val="70000"/>
              <a:buFont typeface="Arial" pitchFamily="34" charset="0"/>
              <a:buNone/>
              <a:tabLst/>
              <a:defRPr/>
            </a:pPr>
            <a:r>
              <a:rPr lang="da-DK" noProof="0" dirty="0" smtClean="0"/>
              <a:t>Underoverskrift</a:t>
            </a:r>
          </a:p>
        </p:txBody>
      </p:sp>
      <p:sp>
        <p:nvSpPr>
          <p:cNvPr id="10" name="Pladsholder til indhold 6"/>
          <p:cNvSpPr>
            <a:spLocks noGrp="1"/>
          </p:cNvSpPr>
          <p:nvPr>
            <p:ph sz="quarter" idx="23" hasCustomPrompt="1"/>
          </p:nvPr>
        </p:nvSpPr>
        <p:spPr>
          <a:xfrm>
            <a:off x="4710109" y="2132856"/>
            <a:ext cx="3619499" cy="4104432"/>
          </a:xfrm>
        </p:spPr>
        <p:txBody>
          <a:bodyPr/>
          <a:lstStyle>
            <a:lvl1pPr>
              <a:defRPr/>
            </a:lvl1p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2" name="Date Placeholder 1"/>
          <p:cNvSpPr>
            <a:spLocks noGrp="1"/>
          </p:cNvSpPr>
          <p:nvPr>
            <p:ph type="dt" sz="half" idx="24"/>
          </p:nvPr>
        </p:nvSpPr>
        <p:spPr/>
        <p:txBody>
          <a:bodyPr/>
          <a:lstStyle/>
          <a:p>
            <a:fld id="{F0FB53D7-FB58-44C2-8D86-85D0713FE8A5}" type="datetime1">
              <a:rPr lang="da-DK" noProof="0" smtClean="0"/>
              <a:t>24/11/16</a:t>
            </a:fld>
            <a:endParaRPr lang="da-DK" noProof="0" dirty="0"/>
          </a:p>
        </p:txBody>
      </p:sp>
      <p:sp>
        <p:nvSpPr>
          <p:cNvPr id="3" name="Footer Placeholder 2"/>
          <p:cNvSpPr>
            <a:spLocks noGrp="1"/>
          </p:cNvSpPr>
          <p:nvPr>
            <p:ph type="ftr" sz="quarter" idx="25"/>
          </p:nvPr>
        </p:nvSpPr>
        <p:spPr/>
        <p:txBody>
          <a:bodyPr/>
          <a:lstStyle/>
          <a:p>
            <a:endParaRPr lang="da-DK" noProof="0" dirty="0"/>
          </a:p>
        </p:txBody>
      </p:sp>
      <p:sp>
        <p:nvSpPr>
          <p:cNvPr id="4" name="Slide Number Placeholder 3"/>
          <p:cNvSpPr>
            <a:spLocks noGrp="1"/>
          </p:cNvSpPr>
          <p:nvPr>
            <p:ph type="sldNum" sz="quarter" idx="26"/>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377348320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m overskrif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8"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7" name="Pladsholder til billede 3"/>
          <p:cNvSpPr>
            <a:spLocks noGrp="1"/>
          </p:cNvSpPr>
          <p:nvPr>
            <p:ph type="pic" sz="quarter" idx="10" hasCustomPrompt="1"/>
          </p:nvPr>
        </p:nvSpPr>
        <p:spPr>
          <a:xfrm>
            <a:off x="806400" y="1602000"/>
            <a:ext cx="7524000" cy="4644000"/>
          </a:xfrm>
        </p:spPr>
        <p:txBody>
          <a:bodyPr tIns="1836000"/>
          <a:lstStyle>
            <a:lvl1pPr marL="0" indent="0" algn="ctr">
              <a:buNone/>
              <a:defRPr sz="1600"/>
            </a:lvl1pPr>
          </a:lstStyle>
          <a:p>
            <a:r>
              <a:rPr lang="da-DK" noProof="0" smtClean="0"/>
              <a:t>Billede</a:t>
            </a:r>
            <a:endParaRPr lang="da-DK" noProof="0"/>
          </a:p>
        </p:txBody>
      </p:sp>
      <p:sp>
        <p:nvSpPr>
          <p:cNvPr id="2" name="Date Placeholder 1"/>
          <p:cNvSpPr>
            <a:spLocks noGrp="1"/>
          </p:cNvSpPr>
          <p:nvPr>
            <p:ph type="dt" sz="half" idx="12"/>
          </p:nvPr>
        </p:nvSpPr>
        <p:spPr/>
        <p:txBody>
          <a:bodyPr/>
          <a:lstStyle/>
          <a:p>
            <a:fld id="{323BEC48-90ED-495A-8352-B160641CB95E}" type="datetime1">
              <a:rPr lang="da-DK" noProof="0" smtClean="0"/>
              <a:t>24/11/16</a:t>
            </a:fld>
            <a:endParaRPr lang="da-DK" noProof="0" dirty="0"/>
          </a:p>
        </p:txBody>
      </p:sp>
      <p:sp>
        <p:nvSpPr>
          <p:cNvPr id="3" name="Footer Placeholder 2"/>
          <p:cNvSpPr>
            <a:spLocks noGrp="1"/>
          </p:cNvSpPr>
          <p:nvPr>
            <p:ph type="ftr" sz="quarter" idx="13"/>
          </p:nvPr>
        </p:nvSpPr>
        <p:spPr/>
        <p:txBody>
          <a:bodyPr/>
          <a:lstStyle/>
          <a:p>
            <a:endParaRPr lang="da-DK" noProof="0" dirty="0"/>
          </a:p>
        </p:txBody>
      </p:sp>
      <p:sp>
        <p:nvSpPr>
          <p:cNvPr id="4" name="Slide Number Placeholder 3"/>
          <p:cNvSpPr>
            <a:spLocks noGrp="1"/>
          </p:cNvSpPr>
          <p:nvPr>
            <p:ph type="sldNum" sz="quarter" idx="14"/>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322409421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foto m teks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9"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16" name="Pladsholder til tekst 3"/>
          <p:cNvSpPr>
            <a:spLocks noGrp="1"/>
          </p:cNvSpPr>
          <p:nvPr>
            <p:ph type="body" sz="quarter" idx="12" hasCustomPrompt="1"/>
          </p:nvPr>
        </p:nvSpPr>
        <p:spPr>
          <a:xfrm>
            <a:off x="806400" y="5380261"/>
            <a:ext cx="3600000" cy="864000"/>
          </a:xfrm>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kern="2200" spc="0" baseline="0"/>
            </a:lvl1pPr>
            <a:lvl2pPr marL="0" indent="0">
              <a:spcBef>
                <a:spcPts val="0"/>
              </a:spcBef>
              <a:spcAft>
                <a:spcPts val="0"/>
              </a:spcAft>
              <a:buNone/>
              <a:defRPr/>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en-GB" dirty="0" err="1" smtClean="0"/>
              <a:t>Klik</a:t>
            </a:r>
            <a:r>
              <a:rPr lang="en-GB" dirty="0" smtClean="0"/>
              <a:t> for at </a:t>
            </a:r>
            <a:r>
              <a:rPr lang="en-GB" dirty="0" err="1" smtClean="0"/>
              <a:t>tilføje</a:t>
            </a:r>
            <a:r>
              <a:rPr lang="en-GB" dirty="0" smtClean="0"/>
              <a:t> </a:t>
            </a:r>
            <a:r>
              <a:rPr lang="en-GB" dirty="0" err="1" smtClean="0"/>
              <a:t>billedtekst</a:t>
            </a:r>
            <a:endParaRPr lang="da-DK" dirty="0" smtClean="0"/>
          </a:p>
        </p:txBody>
      </p:sp>
      <p:sp>
        <p:nvSpPr>
          <p:cNvPr id="18" name="Pladsholder til tekst 4"/>
          <p:cNvSpPr>
            <a:spLocks noGrp="1"/>
          </p:cNvSpPr>
          <p:nvPr>
            <p:ph type="body" sz="quarter" idx="13" hasCustomPrompt="1"/>
          </p:nvPr>
        </p:nvSpPr>
        <p:spPr>
          <a:xfrm>
            <a:off x="4708799" y="5380261"/>
            <a:ext cx="3633513" cy="864000"/>
          </a:xfrm>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kern="2200" spc="0" baseline="0"/>
            </a:lvl1pPr>
            <a:lvl2pPr marL="0" indent="0">
              <a:spcBef>
                <a:spcPts val="0"/>
              </a:spcBef>
              <a:spcAft>
                <a:spcPts val="0"/>
              </a:spcAft>
              <a:buNone/>
              <a:defRPr/>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en-GB" dirty="0" err="1" smtClean="0"/>
              <a:t>Klik</a:t>
            </a:r>
            <a:r>
              <a:rPr lang="en-GB" dirty="0" smtClean="0"/>
              <a:t> for at </a:t>
            </a:r>
            <a:r>
              <a:rPr lang="en-GB" dirty="0" err="1" smtClean="0"/>
              <a:t>tilføje</a:t>
            </a:r>
            <a:r>
              <a:rPr lang="en-GB" dirty="0" smtClean="0"/>
              <a:t> </a:t>
            </a:r>
            <a:r>
              <a:rPr lang="en-GB" dirty="0" err="1" smtClean="0"/>
              <a:t>billedtekst</a:t>
            </a:r>
            <a:endParaRPr lang="da-DK" dirty="0" smtClean="0"/>
          </a:p>
        </p:txBody>
      </p:sp>
      <p:sp>
        <p:nvSpPr>
          <p:cNvPr id="3" name="Picture Placeholder 5"/>
          <p:cNvSpPr>
            <a:spLocks noGrp="1"/>
          </p:cNvSpPr>
          <p:nvPr>
            <p:ph type="pic" sz="quarter" idx="14" hasCustomPrompt="1"/>
          </p:nvPr>
        </p:nvSpPr>
        <p:spPr>
          <a:xfrm>
            <a:off x="806400" y="1602000"/>
            <a:ext cx="3600450" cy="3708000"/>
          </a:xfrm>
        </p:spPr>
        <p:txBody>
          <a:bodyPr tIns="1440000"/>
          <a:lstStyle>
            <a:lvl1pPr marL="0" indent="0" algn="ctr">
              <a:buNone/>
              <a:defRPr sz="1600"/>
            </a:lvl1pPr>
          </a:lstStyle>
          <a:p>
            <a:r>
              <a:rPr lang="da-DK" dirty="0" smtClean="0"/>
              <a:t>Billede</a:t>
            </a:r>
            <a:endParaRPr lang="en-US" dirty="0"/>
          </a:p>
        </p:txBody>
      </p:sp>
      <p:sp>
        <p:nvSpPr>
          <p:cNvPr id="5" name="Picture Placeholder 6"/>
          <p:cNvSpPr>
            <a:spLocks noGrp="1"/>
          </p:cNvSpPr>
          <p:nvPr>
            <p:ph type="pic" sz="quarter" idx="15" hasCustomPrompt="1"/>
          </p:nvPr>
        </p:nvSpPr>
        <p:spPr>
          <a:xfrm>
            <a:off x="4716464" y="1602000"/>
            <a:ext cx="3600450" cy="3708000"/>
          </a:xfrm>
        </p:spPr>
        <p:txBody>
          <a:bodyPr tIns="1440000"/>
          <a:lstStyle>
            <a:lvl1pPr marL="0" indent="0" algn="ctr">
              <a:buNone/>
              <a:defRPr sz="1600"/>
            </a:lvl1pPr>
          </a:lstStyle>
          <a:p>
            <a:r>
              <a:rPr lang="da-DK" dirty="0" smtClean="0"/>
              <a:t>Billede</a:t>
            </a:r>
            <a:endParaRPr lang="en-US" dirty="0"/>
          </a:p>
        </p:txBody>
      </p:sp>
      <p:sp>
        <p:nvSpPr>
          <p:cNvPr id="2" name="Date Placeholder 1"/>
          <p:cNvSpPr>
            <a:spLocks noGrp="1"/>
          </p:cNvSpPr>
          <p:nvPr>
            <p:ph type="dt" sz="half" idx="16"/>
          </p:nvPr>
        </p:nvSpPr>
        <p:spPr/>
        <p:txBody>
          <a:bodyPr/>
          <a:lstStyle/>
          <a:p>
            <a:fld id="{9C1D74F9-EDCD-4C4B-9E6B-52468F7DEADE}" type="datetime1">
              <a:rPr lang="da-DK" noProof="0" smtClean="0"/>
              <a:t>24/11/16</a:t>
            </a:fld>
            <a:endParaRPr lang="da-DK" noProof="0" dirty="0"/>
          </a:p>
        </p:txBody>
      </p:sp>
      <p:sp>
        <p:nvSpPr>
          <p:cNvPr id="4" name="Footer Placeholder 3"/>
          <p:cNvSpPr>
            <a:spLocks noGrp="1"/>
          </p:cNvSpPr>
          <p:nvPr>
            <p:ph type="ftr" sz="quarter" idx="17"/>
          </p:nvPr>
        </p:nvSpPr>
        <p:spPr/>
        <p:txBody>
          <a:bodyPr/>
          <a:lstStyle/>
          <a:p>
            <a:endParaRPr lang="da-DK" noProof="0" dirty="0"/>
          </a:p>
        </p:txBody>
      </p:sp>
      <p:sp>
        <p:nvSpPr>
          <p:cNvPr id="6" name="Slide Number Placeholder 5"/>
          <p:cNvSpPr>
            <a:spLocks noGrp="1"/>
          </p:cNvSpPr>
          <p:nvPr>
            <p:ph type="sldNum" sz="quarter" idx="18"/>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76976213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m teks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73113" y="692210"/>
            <a:ext cx="7569200" cy="627275"/>
          </a:xfrm>
        </p:spPr>
        <p:txBody>
          <a:bodyPr/>
          <a:lstStyle>
            <a:lvl1pPr>
              <a:defRPr/>
            </a:lvl1pPr>
          </a:lstStyle>
          <a:p>
            <a:r>
              <a:rPr lang="da-DK" noProof="0" dirty="0" smtClean="0"/>
              <a:t>Klik for at tilføje overskrift</a:t>
            </a:r>
            <a:endParaRPr lang="da-DK" noProof="0" dirty="0"/>
          </a:p>
        </p:txBody>
      </p:sp>
      <p:sp>
        <p:nvSpPr>
          <p:cNvPr id="6" name="Pladsholder til tekst 2"/>
          <p:cNvSpPr>
            <a:spLocks noGrp="1"/>
          </p:cNvSpPr>
          <p:nvPr>
            <p:ph type="body" sz="quarter" idx="11" hasCustomPrompt="1"/>
          </p:nvPr>
        </p:nvSpPr>
        <p:spPr>
          <a:xfrm>
            <a:off x="790205" y="260350"/>
            <a:ext cx="7552108" cy="431860"/>
          </a:xfrm>
        </p:spPr>
        <p:txBody>
          <a:bodyPr anchor="b" anchorCtr="0"/>
          <a:lstStyle>
            <a:lvl1pPr marL="0" indent="0">
              <a:buNone/>
              <a:defRPr b="0" baseline="0"/>
            </a:lvl1pPr>
          </a:lstStyle>
          <a:p>
            <a:pPr lvl="0"/>
            <a:r>
              <a:rPr lang="da-DK" noProof="0" dirty="0" smtClean="0"/>
              <a:t>Klik for at tilføje tema-overskrift</a:t>
            </a:r>
            <a:endParaRPr lang="da-DK" noProof="0" dirty="0"/>
          </a:p>
        </p:txBody>
      </p:sp>
      <p:sp>
        <p:nvSpPr>
          <p:cNvPr id="11" name="Content Placeholder 3"/>
          <p:cNvSpPr>
            <a:spLocks noGrp="1" noChangeArrowheads="1"/>
          </p:cNvSpPr>
          <p:nvPr>
            <p:ph idx="15" hasCustomPrompt="1"/>
          </p:nvPr>
        </p:nvSpPr>
        <p:spPr bwMode="auto">
          <a:xfrm>
            <a:off x="6444209" y="1601999"/>
            <a:ext cx="1889147" cy="4635289"/>
          </a:xfrm>
          <a:prstGeom prst="rect">
            <a:avLst/>
          </a:prstGeom>
          <a:noFill/>
          <a:ln w="9525">
            <a:noFill/>
            <a:miter lim="800000"/>
            <a:headEnd/>
            <a:tailEnd/>
          </a:ln>
        </p:spPr>
        <p:txBody>
          <a:bodyPr/>
          <a:lstStyle>
            <a:lvl1pPr marL="38100" marR="0" indent="0" algn="l" defTabSz="914400" rtl="0" eaLnBrk="1" fontAlgn="base" latinLnBrk="0" hangingPunct="1">
              <a:lnSpc>
                <a:spcPts val="1800"/>
              </a:lnSpc>
              <a:spcBef>
                <a:spcPts val="1800"/>
              </a:spcBef>
              <a:spcAft>
                <a:spcPts val="1200"/>
              </a:spcAft>
              <a:buClrTx/>
              <a:buSzPct val="70000"/>
              <a:buFont typeface="Arial" pitchFamily="34" charset="0"/>
              <a:buNone/>
              <a:tabLst/>
              <a:defRPr sz="1500" b="0" baseline="0"/>
            </a:lvl1pPr>
            <a:lvl2pPr marL="311150" indent="0">
              <a:lnSpc>
                <a:spcPct val="100000"/>
              </a:lnSpc>
              <a:spcBef>
                <a:spcPts val="300"/>
              </a:spcBef>
              <a:spcAft>
                <a:spcPts val="300"/>
              </a:spcAft>
              <a:buFont typeface="Arial"/>
              <a:buNone/>
              <a:defRPr sz="1600" kern="2600" baseline="0"/>
            </a:lvl2pPr>
            <a:lvl3pPr marL="717550" indent="-142875">
              <a:defRPr baseline="0"/>
            </a:lvl3pPr>
          </a:lstStyle>
          <a:p>
            <a:pPr marL="38100" marR="0" lvl="0" indent="0" algn="l" defTabSz="914400" rtl="0" eaLnBrk="1" fontAlgn="base" latinLnBrk="0" hangingPunct="1">
              <a:lnSpc>
                <a:spcPts val="1800"/>
              </a:lnSpc>
              <a:spcBef>
                <a:spcPts val="1800"/>
              </a:spcBef>
              <a:spcAft>
                <a:spcPts val="1200"/>
              </a:spcAft>
              <a:buClrTx/>
              <a:buSzPct val="70000"/>
              <a:buFont typeface="Arial" pitchFamily="34" charset="0"/>
              <a:buNone/>
              <a:tabLst/>
              <a:defRPr/>
            </a:pPr>
            <a:r>
              <a:rPr lang="da-DK" noProof="0" dirty="0" smtClean="0"/>
              <a:t>Klik for at indsætte</a:t>
            </a:r>
          </a:p>
        </p:txBody>
      </p:sp>
      <p:sp>
        <p:nvSpPr>
          <p:cNvPr id="5" name="Picture Placeholder 4"/>
          <p:cNvSpPr>
            <a:spLocks noGrp="1"/>
          </p:cNvSpPr>
          <p:nvPr>
            <p:ph type="pic" sz="quarter" idx="16" hasCustomPrompt="1"/>
          </p:nvPr>
        </p:nvSpPr>
        <p:spPr>
          <a:xfrm>
            <a:off x="806400" y="1601999"/>
            <a:ext cx="5545137" cy="4644000"/>
          </a:xfrm>
          <a:prstGeom prst="rect">
            <a:avLst/>
          </a:prstGeom>
        </p:spPr>
        <p:txBody>
          <a:bodyPr tIns="1872000"/>
          <a:lstStyle>
            <a:lvl1pPr marL="0" indent="0" algn="ctr">
              <a:buNone/>
              <a:defRPr sz="1600"/>
            </a:lvl1pPr>
          </a:lstStyle>
          <a:p>
            <a:r>
              <a:rPr lang="da-DK" noProof="0" smtClean="0"/>
              <a:t>Billede</a:t>
            </a:r>
            <a:endParaRPr lang="da-DK" noProof="0"/>
          </a:p>
        </p:txBody>
      </p:sp>
      <p:sp>
        <p:nvSpPr>
          <p:cNvPr id="2" name="Date Placeholder 1"/>
          <p:cNvSpPr>
            <a:spLocks noGrp="1"/>
          </p:cNvSpPr>
          <p:nvPr>
            <p:ph type="dt" sz="half" idx="17"/>
          </p:nvPr>
        </p:nvSpPr>
        <p:spPr/>
        <p:txBody>
          <a:bodyPr/>
          <a:lstStyle/>
          <a:p>
            <a:fld id="{DB6ADF74-56B3-4F41-A3E1-33029880340C}" type="datetime1">
              <a:rPr lang="da-DK" noProof="0" smtClean="0"/>
              <a:t>24/11/16</a:t>
            </a:fld>
            <a:endParaRPr lang="da-DK" noProof="0" dirty="0"/>
          </a:p>
        </p:txBody>
      </p:sp>
      <p:sp>
        <p:nvSpPr>
          <p:cNvPr id="3" name="Footer Placeholder 2"/>
          <p:cNvSpPr>
            <a:spLocks noGrp="1"/>
          </p:cNvSpPr>
          <p:nvPr>
            <p:ph type="ftr" sz="quarter" idx="18"/>
          </p:nvPr>
        </p:nvSpPr>
        <p:spPr/>
        <p:txBody>
          <a:bodyPr/>
          <a:lstStyle/>
          <a:p>
            <a:endParaRPr lang="da-DK" noProof="0" dirty="0"/>
          </a:p>
        </p:txBody>
      </p:sp>
      <p:sp>
        <p:nvSpPr>
          <p:cNvPr id="4" name="Slide Number Placeholder 3"/>
          <p:cNvSpPr>
            <a:spLocks noGrp="1"/>
          </p:cNvSpPr>
          <p:nvPr>
            <p:ph type="sldNum" sz="quarter" idx="19"/>
          </p:nvPr>
        </p:nvSpPr>
        <p:spPr/>
        <p:txBody>
          <a:bodyPr/>
          <a:lstStyle/>
          <a:p>
            <a:fld id="{645368A3-8FC7-43CD-85FC-C33BB5BBB25B}" type="slidenum">
              <a:rPr lang="da-DK" noProof="0" smtClean="0"/>
              <a:pPr/>
              <a:t>‹nr.›</a:t>
            </a:fld>
            <a:r>
              <a:rPr lang="da-DK" noProof="0" dirty="0" smtClean="0"/>
              <a:t>.</a:t>
            </a:r>
            <a:endParaRPr lang="da-DK" noProof="0" dirty="0"/>
          </a:p>
        </p:txBody>
      </p:sp>
    </p:spTree>
    <p:extLst>
      <p:ext uri="{BB962C8B-B14F-4D97-AF65-F5344CB8AC3E}">
        <p14:creationId xmlns:p14="http://schemas.microsoft.com/office/powerpoint/2010/main" val="421171031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5"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3" Type="http://schemas.openxmlformats.org/officeDocument/2006/relationships/image" Target="../media/image1.emf"/><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3" Type="http://schemas.openxmlformats.org/officeDocument/2006/relationships/image" Target="../media/image1.emf"/><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804862" y="6356350"/>
            <a:ext cx="3622675" cy="365125"/>
          </a:xfrm>
          <a:prstGeom prst="rect">
            <a:avLst/>
          </a:prstGeom>
        </p:spPr>
        <p:txBody>
          <a:bodyPr vert="horz" lIns="0" tIns="0" rIns="0" bIns="0" rtlCol="0" anchor="ctr"/>
          <a:lstStyle>
            <a:lvl1pPr algn="l">
              <a:defRPr sz="800">
                <a:solidFill>
                  <a:schemeClr val="tx1"/>
                </a:solidFill>
                <a:latin typeface="+mj-lt"/>
              </a:defRPr>
            </a:lvl1pPr>
          </a:lstStyle>
          <a:p>
            <a:endParaRPr lang="da-DK" noProof="0" dirty="0"/>
          </a:p>
        </p:txBody>
      </p:sp>
      <p:sp>
        <p:nvSpPr>
          <p:cNvPr id="1026" name="Title Placeholder 1"/>
          <p:cNvSpPr>
            <a:spLocks noGrp="1" noChangeArrowheads="1"/>
          </p:cNvSpPr>
          <p:nvPr>
            <p:ph type="title"/>
          </p:nvPr>
        </p:nvSpPr>
        <p:spPr bwMode="auto">
          <a:xfrm>
            <a:off x="773113" y="260236"/>
            <a:ext cx="7569200" cy="106235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smtClean="0"/>
              <a:t>Klik for at tilføje overskrift</a:t>
            </a:r>
          </a:p>
        </p:txBody>
      </p:sp>
      <p:sp>
        <p:nvSpPr>
          <p:cNvPr id="1027" name="Text Placeholder 2"/>
          <p:cNvSpPr>
            <a:spLocks noGrp="1" noChangeArrowheads="1"/>
          </p:cNvSpPr>
          <p:nvPr>
            <p:ph type="body" idx="1"/>
          </p:nvPr>
        </p:nvSpPr>
        <p:spPr bwMode="auto">
          <a:xfrm>
            <a:off x="804862" y="1602000"/>
            <a:ext cx="7531633" cy="46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p>
        </p:txBody>
      </p:sp>
      <p:sp>
        <p:nvSpPr>
          <p:cNvPr id="2" name="Date Placeholder 1"/>
          <p:cNvSpPr>
            <a:spLocks noGrp="1"/>
          </p:cNvSpPr>
          <p:nvPr>
            <p:ph type="dt" sz="half" idx="2"/>
          </p:nvPr>
        </p:nvSpPr>
        <p:spPr>
          <a:xfrm>
            <a:off x="4716463" y="6356350"/>
            <a:ext cx="1778930" cy="365125"/>
          </a:xfrm>
          <a:prstGeom prst="rect">
            <a:avLst/>
          </a:prstGeom>
        </p:spPr>
        <p:txBody>
          <a:bodyPr vert="horz" lIns="0" tIns="0" rIns="0" bIns="0" rtlCol="0" anchor="ctr"/>
          <a:lstStyle>
            <a:lvl1pPr algn="r">
              <a:defRPr sz="800">
                <a:solidFill>
                  <a:schemeClr val="tx1"/>
                </a:solidFill>
                <a:latin typeface="+mj-lt"/>
              </a:defRPr>
            </a:lvl1pPr>
          </a:lstStyle>
          <a:p>
            <a:fld id="{F68FCA65-BC15-495B-8BD2-DA17426B1149}" type="datetime1">
              <a:rPr lang="da-DK" smtClean="0"/>
              <a:t>24/11/16</a:t>
            </a:fld>
            <a:endParaRPr lang="da-DK" dirty="0"/>
          </a:p>
        </p:txBody>
      </p:sp>
      <p:sp>
        <p:nvSpPr>
          <p:cNvPr id="4" name="Slide Number Placeholder 3"/>
          <p:cNvSpPr>
            <a:spLocks noGrp="1"/>
          </p:cNvSpPr>
          <p:nvPr>
            <p:ph type="sldNum" sz="quarter" idx="4"/>
          </p:nvPr>
        </p:nvSpPr>
        <p:spPr>
          <a:xfrm>
            <a:off x="4427538" y="6357291"/>
            <a:ext cx="288925" cy="365125"/>
          </a:xfrm>
          <a:prstGeom prst="rect">
            <a:avLst/>
          </a:prstGeom>
        </p:spPr>
        <p:txBody>
          <a:bodyPr vert="horz" lIns="0" tIns="0" rIns="0" bIns="0" rtlCol="0" anchor="ctr"/>
          <a:lstStyle>
            <a:lvl1pPr algn="ctr">
              <a:defRPr sz="800">
                <a:solidFill>
                  <a:schemeClr val="tx1"/>
                </a:solidFill>
                <a:latin typeface="+mj-lt"/>
              </a:defRPr>
            </a:lvl1pPr>
          </a:lstStyle>
          <a:p>
            <a:fld id="{645368A3-8FC7-43CD-85FC-C33BB5BBB25B}" type="slidenum">
              <a:rPr lang="da-DK" noProof="0" smtClean="0"/>
              <a:pPr/>
              <a:t>‹nr.›</a:t>
            </a:fld>
            <a:r>
              <a:rPr lang="da-DK" noProof="0" dirty="0" smtClean="0"/>
              <a:t>.</a:t>
            </a:r>
            <a:endParaRPr lang="da-DK" noProof="0"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671073" y="6343200"/>
            <a:ext cx="1149399" cy="298800"/>
          </a:xfrm>
          <a:prstGeom prst="rect">
            <a:avLst/>
          </a:prstGeom>
        </p:spPr>
      </p:pic>
    </p:spTree>
  </p:cSld>
  <p:clrMap bg1="lt1" tx1="dk1" bg2="lt2" tx2="dk2" accent1="accent1" accent2="accent2" accent3="accent3" accent4="accent4" accent5="accent5" accent6="accent6" hlink="hlink" folHlink="folHlink"/>
  <p:sldLayoutIdLst>
    <p:sldLayoutId id="2147484307" r:id="rId1"/>
    <p:sldLayoutId id="2147484337" r:id="rId2"/>
    <p:sldLayoutId id="2147484329" r:id="rId3"/>
    <p:sldLayoutId id="2147484345" r:id="rId4"/>
    <p:sldLayoutId id="2147484340" r:id="rId5"/>
    <p:sldLayoutId id="2147484299" r:id="rId6"/>
    <p:sldLayoutId id="2147484298" r:id="rId7"/>
    <p:sldLayoutId id="2147484300" r:id="rId8"/>
    <p:sldLayoutId id="2147484334" r:id="rId9"/>
    <p:sldLayoutId id="2147484344" r:id="rId10"/>
    <p:sldLayoutId id="2147484301" r:id="rId11"/>
  </p:sldLayoutIdLst>
  <p:timing>
    <p:tnLst>
      <p:par>
        <p:cTn xmlns:p14="http://schemas.microsoft.com/office/powerpoint/2010/main" id="1" dur="indefinite" restart="never" nodeType="tmRoot"/>
      </p:par>
    </p:tnLst>
  </p:timing>
  <p:hf hdr="0" ftr="0" dt="0"/>
  <p:txStyles>
    <p:titleStyle>
      <a:lvl1pPr algn="l" rtl="0" eaLnBrk="1" fontAlgn="base" hangingPunct="1">
        <a:lnSpc>
          <a:spcPct val="103000"/>
        </a:lnSpc>
        <a:spcBef>
          <a:spcPct val="0"/>
        </a:spcBef>
        <a:spcAft>
          <a:spcPct val="0"/>
        </a:spcAft>
        <a:defRPr sz="3600" b="1" spc="-100">
          <a:solidFill>
            <a:schemeClr val="tx1"/>
          </a:solidFill>
          <a:latin typeface="+mj-lt"/>
          <a:ea typeface="+mj-ea"/>
          <a:cs typeface="Arial" pitchFamily="34" charset="0"/>
        </a:defRPr>
      </a:lvl1pPr>
      <a:lvl2pPr algn="l" rtl="0" eaLnBrk="1" fontAlgn="base" hangingPunct="1">
        <a:spcBef>
          <a:spcPct val="0"/>
        </a:spcBef>
        <a:spcAft>
          <a:spcPct val="0"/>
        </a:spcAft>
        <a:defRPr sz="3400" b="1">
          <a:solidFill>
            <a:schemeClr val="tx1"/>
          </a:solidFill>
          <a:latin typeface="Arial" charset="0"/>
          <a:cs typeface="Arial" charset="0"/>
        </a:defRPr>
      </a:lvl2pPr>
      <a:lvl3pPr algn="l" rtl="0" eaLnBrk="1" fontAlgn="base" hangingPunct="1">
        <a:spcBef>
          <a:spcPct val="0"/>
        </a:spcBef>
        <a:spcAft>
          <a:spcPct val="0"/>
        </a:spcAft>
        <a:defRPr sz="3400" b="1">
          <a:solidFill>
            <a:schemeClr val="tx1"/>
          </a:solidFill>
          <a:latin typeface="Arial" charset="0"/>
          <a:cs typeface="Arial" charset="0"/>
        </a:defRPr>
      </a:lvl3pPr>
      <a:lvl4pPr algn="l" rtl="0" eaLnBrk="1" fontAlgn="base" hangingPunct="1">
        <a:spcBef>
          <a:spcPct val="0"/>
        </a:spcBef>
        <a:spcAft>
          <a:spcPct val="0"/>
        </a:spcAft>
        <a:defRPr sz="3400" b="1">
          <a:solidFill>
            <a:schemeClr val="tx1"/>
          </a:solidFill>
          <a:latin typeface="Arial" charset="0"/>
          <a:cs typeface="Arial" charset="0"/>
        </a:defRPr>
      </a:lvl4pPr>
      <a:lvl5pPr algn="l" rtl="0" eaLnBrk="1" fontAlgn="base" hangingPunct="1">
        <a:spcBef>
          <a:spcPct val="0"/>
        </a:spcBef>
        <a:spcAft>
          <a:spcPct val="0"/>
        </a:spcAft>
        <a:defRPr sz="3400" b="1">
          <a:solidFill>
            <a:schemeClr val="tx1"/>
          </a:solidFill>
          <a:latin typeface="Arial" charset="0"/>
          <a:cs typeface="Arial" charset="0"/>
        </a:defRPr>
      </a:lvl5pPr>
      <a:lvl6pPr marL="457200" algn="l" rtl="0" eaLnBrk="1" fontAlgn="base" hangingPunct="1">
        <a:spcBef>
          <a:spcPct val="0"/>
        </a:spcBef>
        <a:spcAft>
          <a:spcPct val="0"/>
        </a:spcAft>
        <a:defRPr sz="2200">
          <a:solidFill>
            <a:srgbClr val="50504B"/>
          </a:solidFill>
          <a:latin typeface="Verdana" pitchFamily="34" charset="0"/>
        </a:defRPr>
      </a:lvl6pPr>
      <a:lvl7pPr marL="914400" algn="l" rtl="0" eaLnBrk="1" fontAlgn="base" hangingPunct="1">
        <a:spcBef>
          <a:spcPct val="0"/>
        </a:spcBef>
        <a:spcAft>
          <a:spcPct val="0"/>
        </a:spcAft>
        <a:defRPr sz="2200">
          <a:solidFill>
            <a:srgbClr val="50504B"/>
          </a:solidFill>
          <a:latin typeface="Verdana" pitchFamily="34" charset="0"/>
        </a:defRPr>
      </a:lvl7pPr>
      <a:lvl8pPr marL="1371600" algn="l" rtl="0" eaLnBrk="1" fontAlgn="base" hangingPunct="1">
        <a:spcBef>
          <a:spcPct val="0"/>
        </a:spcBef>
        <a:spcAft>
          <a:spcPct val="0"/>
        </a:spcAft>
        <a:defRPr sz="2200">
          <a:solidFill>
            <a:srgbClr val="50504B"/>
          </a:solidFill>
          <a:latin typeface="Verdana" pitchFamily="34" charset="0"/>
        </a:defRPr>
      </a:lvl8pPr>
      <a:lvl9pPr marL="1828800" algn="l" rtl="0" eaLnBrk="1" fontAlgn="base" hangingPunct="1">
        <a:spcBef>
          <a:spcPct val="0"/>
        </a:spcBef>
        <a:spcAft>
          <a:spcPct val="0"/>
        </a:spcAft>
        <a:defRPr sz="2200">
          <a:solidFill>
            <a:srgbClr val="50504B"/>
          </a:solidFill>
          <a:latin typeface="Verdana" pitchFamily="34" charset="0"/>
        </a:defRPr>
      </a:lvl9pPr>
    </p:titleStyle>
    <p:bodyStyle>
      <a:lvl1pPr marL="142875" indent="-142875" algn="l" rtl="0" eaLnBrk="1" fontAlgn="base" hangingPunct="1">
        <a:lnSpc>
          <a:spcPct val="102000"/>
        </a:lnSpc>
        <a:spcBef>
          <a:spcPts val="600"/>
        </a:spcBef>
        <a:spcAft>
          <a:spcPts val="600"/>
        </a:spcAft>
        <a:buSzPct val="70000"/>
        <a:buFont typeface="Arial" pitchFamily="34" charset="0"/>
        <a:buChar char="•"/>
        <a:defRPr>
          <a:solidFill>
            <a:schemeClr val="tx1"/>
          </a:solidFill>
          <a:latin typeface="+mn-lt"/>
          <a:ea typeface="+mn-ea"/>
          <a:cs typeface="Arial" pitchFamily="34" charset="0"/>
        </a:defRPr>
      </a:lvl1pPr>
      <a:lvl2pPr marL="742950" indent="-142875" algn="l" rtl="0" eaLnBrk="1" fontAlgn="base" hangingPunct="1">
        <a:lnSpc>
          <a:spcPct val="102000"/>
        </a:lnSpc>
        <a:spcBef>
          <a:spcPts val="600"/>
        </a:spcBef>
        <a:spcAft>
          <a:spcPts val="600"/>
        </a:spcAft>
        <a:buSzPct val="70000"/>
        <a:buFont typeface="Arial" pitchFamily="34" charset="0"/>
        <a:buChar char="•"/>
        <a:defRPr sz="1500">
          <a:solidFill>
            <a:schemeClr val="tx1"/>
          </a:solidFill>
          <a:latin typeface="+mn-lt"/>
          <a:cs typeface="Arial" pitchFamily="34" charset="0"/>
        </a:defRPr>
      </a:lvl2pPr>
      <a:lvl3pPr marL="1143000" indent="-142875" algn="l" rtl="0" eaLnBrk="1" fontAlgn="base" hangingPunct="1">
        <a:lnSpc>
          <a:spcPct val="102000"/>
        </a:lnSpc>
        <a:spcBef>
          <a:spcPts val="600"/>
        </a:spcBef>
        <a:spcAft>
          <a:spcPts val="600"/>
        </a:spcAft>
        <a:buSzPct val="70000"/>
        <a:buFont typeface="Arial" pitchFamily="34" charset="0"/>
        <a:buChar char="•"/>
        <a:defRPr sz="1200" i="1">
          <a:solidFill>
            <a:schemeClr val="tx1"/>
          </a:solidFill>
          <a:latin typeface="+mn-lt"/>
          <a:cs typeface="Arial" pitchFamily="34" charset="0"/>
        </a:defRPr>
      </a:lvl3pPr>
      <a:lvl4pPr marL="16002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4pPr>
      <a:lvl5pPr marL="20574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5pPr>
      <a:lvl6pPr marL="2514600" indent="-228600" algn="l" rtl="0" eaLnBrk="1" fontAlgn="base" hangingPunct="1">
        <a:spcBef>
          <a:spcPct val="50000"/>
        </a:spcBef>
        <a:spcAft>
          <a:spcPct val="15000"/>
        </a:spcAft>
        <a:buChar char="–"/>
        <a:defRPr sz="1600">
          <a:solidFill>
            <a:schemeClr val="tx1"/>
          </a:solidFill>
          <a:latin typeface="Max-Black" pitchFamily="2" charset="0"/>
        </a:defRPr>
      </a:lvl6pPr>
      <a:lvl7pPr marL="2971800" indent="-228600" algn="l" rtl="0" eaLnBrk="1" fontAlgn="base" hangingPunct="1">
        <a:spcBef>
          <a:spcPct val="50000"/>
        </a:spcBef>
        <a:spcAft>
          <a:spcPct val="15000"/>
        </a:spcAft>
        <a:buChar char="–"/>
        <a:defRPr sz="1600">
          <a:solidFill>
            <a:schemeClr val="tx1"/>
          </a:solidFill>
          <a:latin typeface="Max-Black" pitchFamily="2" charset="0"/>
        </a:defRPr>
      </a:lvl7pPr>
      <a:lvl8pPr marL="3429000" indent="-228600" algn="l" rtl="0" eaLnBrk="1" fontAlgn="base" hangingPunct="1">
        <a:spcBef>
          <a:spcPct val="50000"/>
        </a:spcBef>
        <a:spcAft>
          <a:spcPct val="15000"/>
        </a:spcAft>
        <a:buChar char="–"/>
        <a:defRPr sz="1600">
          <a:solidFill>
            <a:schemeClr val="tx1"/>
          </a:solidFill>
          <a:latin typeface="Max-Black" pitchFamily="2" charset="0"/>
        </a:defRPr>
      </a:lvl8pPr>
      <a:lvl9pPr marL="3886200" indent="-228600" algn="l" rtl="0" eaLnBrk="1" fontAlgn="base" hangingPunct="1">
        <a:spcBef>
          <a:spcPct val="50000"/>
        </a:spcBef>
        <a:spcAft>
          <a:spcPct val="15000"/>
        </a:spcAft>
        <a:buChar char="–"/>
        <a:defRPr sz="1600">
          <a:solidFill>
            <a:schemeClr val="tx1"/>
          </a:solidFill>
          <a:latin typeface="Max-Black" pitchFamily="2"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804862" y="6356350"/>
            <a:ext cx="3622675" cy="3651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endParaRPr lang="da-DK" dirty="0"/>
          </a:p>
        </p:txBody>
      </p:sp>
      <p:sp>
        <p:nvSpPr>
          <p:cNvPr id="8" name="Title Placeholder 1"/>
          <p:cNvSpPr>
            <a:spLocks noGrp="1" noChangeArrowheads="1"/>
          </p:cNvSpPr>
          <p:nvPr>
            <p:ph type="title"/>
          </p:nvPr>
        </p:nvSpPr>
        <p:spPr bwMode="auto">
          <a:xfrm>
            <a:off x="773113" y="260236"/>
            <a:ext cx="7569200" cy="106235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da-DK" noProof="0" dirty="0" smtClean="0"/>
              <a:t>Klik for at tilføje overskrift</a:t>
            </a:r>
          </a:p>
        </p:txBody>
      </p:sp>
      <p:sp>
        <p:nvSpPr>
          <p:cNvPr id="11" name="Date Placeholder 1"/>
          <p:cNvSpPr>
            <a:spLocks noGrp="1"/>
          </p:cNvSpPr>
          <p:nvPr>
            <p:ph type="dt" sz="half" idx="2"/>
          </p:nvPr>
        </p:nvSpPr>
        <p:spPr>
          <a:xfrm>
            <a:off x="4716463" y="6356350"/>
            <a:ext cx="1778930" cy="365125"/>
          </a:xfrm>
          <a:prstGeom prst="rect">
            <a:avLst/>
          </a:prstGeom>
        </p:spPr>
        <p:txBody>
          <a:bodyPr vert="horz" lIns="0" tIns="0" rIns="0" bIns="0" rtlCol="0" anchor="ctr"/>
          <a:lstStyle>
            <a:lvl1pPr algn="r">
              <a:defRPr sz="800">
                <a:solidFill>
                  <a:schemeClr val="bg1"/>
                </a:solidFill>
                <a:latin typeface="Arial" panose="020B0604020202020204" pitchFamily="34" charset="0"/>
                <a:cs typeface="Arial" panose="020B0604020202020204" pitchFamily="34" charset="0"/>
              </a:defRPr>
            </a:lvl1pPr>
          </a:lstStyle>
          <a:p>
            <a:fld id="{DFACA68A-AE3B-402B-AAF4-B14ADDD1C338}" type="datetime1">
              <a:rPr lang="da-DK" smtClean="0"/>
              <a:pPr/>
              <a:t>24/11/16</a:t>
            </a:fld>
            <a:endParaRPr lang="da-DK" dirty="0"/>
          </a:p>
        </p:txBody>
      </p:sp>
      <p:sp>
        <p:nvSpPr>
          <p:cNvPr id="12" name="Slide Number Placeholder 3"/>
          <p:cNvSpPr>
            <a:spLocks noGrp="1"/>
          </p:cNvSpPr>
          <p:nvPr>
            <p:ph type="sldNum" sz="quarter" idx="4"/>
          </p:nvPr>
        </p:nvSpPr>
        <p:spPr>
          <a:xfrm>
            <a:off x="4427538" y="6357291"/>
            <a:ext cx="288925" cy="365125"/>
          </a:xfrm>
          <a:prstGeom prst="rect">
            <a:avLst/>
          </a:prstGeom>
        </p:spPr>
        <p:txBody>
          <a:bodyPr vert="horz" lIns="0" tIns="0" rIns="0" bIns="0" rtlCol="0" anchor="ctr"/>
          <a:lstStyle>
            <a:lvl1pPr algn="ctr">
              <a:defRPr sz="800">
                <a:solidFill>
                  <a:schemeClr val="bg1"/>
                </a:solidFill>
                <a:latin typeface="Arial" panose="020B0604020202020204" pitchFamily="34" charset="0"/>
                <a:cs typeface="Arial" panose="020B0604020202020204" pitchFamily="34" charset="0"/>
              </a:defRPr>
            </a:lvl1pPr>
          </a:lstStyle>
          <a:p>
            <a:fld id="{645368A3-8FC7-43CD-85FC-C33BB5BBB25B}" type="slidenum">
              <a:rPr lang="da-DK" smtClean="0"/>
              <a:pPr/>
              <a:t>‹nr.›</a:t>
            </a:fld>
            <a:r>
              <a:rPr lang="da-DK" dirty="0" smtClean="0"/>
              <a:t>.</a:t>
            </a:r>
            <a:endParaRPr lang="da-DK" dirty="0"/>
          </a:p>
        </p:txBody>
      </p:sp>
      <p:pic>
        <p:nvPicPr>
          <p:cNvPr id="14"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69238" y="6341333"/>
            <a:ext cx="1151234" cy="299278"/>
          </a:xfrm>
          <a:prstGeom prst="rect">
            <a:avLst/>
          </a:prstGeom>
        </p:spPr>
      </p:pic>
    </p:spTree>
    <p:extLst>
      <p:ext uri="{BB962C8B-B14F-4D97-AF65-F5344CB8AC3E}">
        <p14:creationId xmlns:p14="http://schemas.microsoft.com/office/powerpoint/2010/main" val="3740967307"/>
      </p:ext>
    </p:extLst>
  </p:cSld>
  <p:clrMap bg1="lt1" tx1="dk1" bg2="lt2" tx2="dk2" accent1="accent1" accent2="accent2" accent3="accent3" accent4="accent4" accent5="accent5" accent6="accent6" hlink="hlink" folHlink="folHlink"/>
  <p:sldLayoutIdLst>
    <p:sldLayoutId id="2147484330" r:id="rId1"/>
    <p:sldLayoutId id="2147484342" r:id="rId2"/>
    <p:sldLayoutId id="2147484306" r:id="rId3"/>
  </p:sldLayoutIdLst>
  <p:hf hdr="0" ftr="0" dt="0"/>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804862" y="6356350"/>
            <a:ext cx="3622675" cy="365125"/>
          </a:xfrm>
          <a:prstGeom prst="rect">
            <a:avLst/>
          </a:prstGeom>
        </p:spPr>
        <p:txBody>
          <a:bodyPr vert="horz" lIns="0" tIns="0" rIns="0" bIns="0" rtlCol="0" anchor="ctr"/>
          <a:lstStyle>
            <a:lvl1pPr algn="l">
              <a:defRPr sz="800">
                <a:solidFill>
                  <a:schemeClr val="tx1"/>
                </a:solidFill>
                <a:latin typeface="+mj-lt"/>
              </a:defRPr>
            </a:lvl1pPr>
          </a:lstStyle>
          <a:p>
            <a:endParaRPr lang="da-DK" dirty="0">
              <a:solidFill>
                <a:srgbClr val="000000"/>
              </a:solidFill>
            </a:endParaRPr>
          </a:p>
        </p:txBody>
      </p:sp>
      <p:sp>
        <p:nvSpPr>
          <p:cNvPr id="1026" name="Title Placeholder 1"/>
          <p:cNvSpPr>
            <a:spLocks noGrp="1" noChangeArrowheads="1"/>
          </p:cNvSpPr>
          <p:nvPr>
            <p:ph type="title"/>
          </p:nvPr>
        </p:nvSpPr>
        <p:spPr bwMode="auto">
          <a:xfrm>
            <a:off x="773113" y="260236"/>
            <a:ext cx="7569200" cy="106235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smtClean="0"/>
              <a:t>Klik for at tilføje overskrift</a:t>
            </a:r>
          </a:p>
        </p:txBody>
      </p:sp>
      <p:sp>
        <p:nvSpPr>
          <p:cNvPr id="1027" name="Text Placeholder 2"/>
          <p:cNvSpPr>
            <a:spLocks noGrp="1" noChangeArrowheads="1"/>
          </p:cNvSpPr>
          <p:nvPr>
            <p:ph type="body" idx="1"/>
          </p:nvPr>
        </p:nvSpPr>
        <p:spPr bwMode="auto">
          <a:xfrm>
            <a:off x="804862" y="1602000"/>
            <a:ext cx="7531633" cy="46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p>
        </p:txBody>
      </p:sp>
      <p:sp>
        <p:nvSpPr>
          <p:cNvPr id="2" name="Date Placeholder 1"/>
          <p:cNvSpPr>
            <a:spLocks noGrp="1"/>
          </p:cNvSpPr>
          <p:nvPr>
            <p:ph type="dt" sz="half" idx="2"/>
          </p:nvPr>
        </p:nvSpPr>
        <p:spPr>
          <a:xfrm>
            <a:off x="4716463" y="6356350"/>
            <a:ext cx="1778930" cy="365125"/>
          </a:xfrm>
          <a:prstGeom prst="rect">
            <a:avLst/>
          </a:prstGeom>
        </p:spPr>
        <p:txBody>
          <a:bodyPr vert="horz" lIns="0" tIns="0" rIns="0" bIns="0" rtlCol="0" anchor="ctr"/>
          <a:lstStyle>
            <a:lvl1pPr algn="r">
              <a:defRPr sz="800">
                <a:solidFill>
                  <a:schemeClr val="tx1"/>
                </a:solidFill>
                <a:latin typeface="+mj-lt"/>
              </a:defRPr>
            </a:lvl1pPr>
          </a:lstStyle>
          <a:p>
            <a:fld id="{F68FCA65-BC15-495B-8BD2-DA17426B1149}" type="datetime1">
              <a:rPr lang="da-DK" smtClean="0">
                <a:solidFill>
                  <a:srgbClr val="000000"/>
                </a:solidFill>
              </a:rPr>
              <a:pPr/>
              <a:t>24/11/16</a:t>
            </a:fld>
            <a:endParaRPr lang="da-DK" dirty="0">
              <a:solidFill>
                <a:srgbClr val="000000"/>
              </a:solidFill>
            </a:endParaRPr>
          </a:p>
        </p:txBody>
      </p:sp>
      <p:sp>
        <p:nvSpPr>
          <p:cNvPr id="4" name="Slide Number Placeholder 3"/>
          <p:cNvSpPr>
            <a:spLocks noGrp="1"/>
          </p:cNvSpPr>
          <p:nvPr>
            <p:ph type="sldNum" sz="quarter" idx="4"/>
          </p:nvPr>
        </p:nvSpPr>
        <p:spPr>
          <a:xfrm>
            <a:off x="4427538" y="6357291"/>
            <a:ext cx="288925" cy="365125"/>
          </a:xfrm>
          <a:prstGeom prst="rect">
            <a:avLst/>
          </a:prstGeom>
        </p:spPr>
        <p:txBody>
          <a:bodyPr vert="horz" lIns="0" tIns="0" rIns="0" bIns="0" rtlCol="0" anchor="ctr"/>
          <a:lstStyle>
            <a:lvl1pPr algn="ctr">
              <a:defRPr sz="800">
                <a:solidFill>
                  <a:schemeClr val="tx1"/>
                </a:solidFill>
                <a:latin typeface="+mj-lt"/>
              </a:defRPr>
            </a:lvl1p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671073" y="6343200"/>
            <a:ext cx="1149399" cy="298800"/>
          </a:xfrm>
          <a:prstGeom prst="rect">
            <a:avLst/>
          </a:prstGeom>
        </p:spPr>
      </p:pic>
    </p:spTree>
    <p:extLst>
      <p:ext uri="{BB962C8B-B14F-4D97-AF65-F5344CB8AC3E}">
        <p14:creationId xmlns:p14="http://schemas.microsoft.com/office/powerpoint/2010/main" val="174748851"/>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iming>
    <p:tnLst>
      <p:par>
        <p:cTn xmlns:p14="http://schemas.microsoft.com/office/powerpoint/2010/main" id="1" dur="indefinite" restart="never" nodeType="tmRoot"/>
      </p:par>
    </p:tnLst>
  </p:timing>
  <p:hf hdr="0" ftr="0" dt="0"/>
  <p:txStyles>
    <p:titleStyle>
      <a:lvl1pPr algn="l" rtl="0" eaLnBrk="1" fontAlgn="base" hangingPunct="1">
        <a:lnSpc>
          <a:spcPct val="103000"/>
        </a:lnSpc>
        <a:spcBef>
          <a:spcPct val="0"/>
        </a:spcBef>
        <a:spcAft>
          <a:spcPct val="0"/>
        </a:spcAft>
        <a:defRPr sz="3600" b="1" spc="-100">
          <a:solidFill>
            <a:schemeClr val="tx1"/>
          </a:solidFill>
          <a:latin typeface="+mj-lt"/>
          <a:ea typeface="+mj-ea"/>
          <a:cs typeface="Arial" pitchFamily="34" charset="0"/>
        </a:defRPr>
      </a:lvl1pPr>
      <a:lvl2pPr algn="l" rtl="0" eaLnBrk="1" fontAlgn="base" hangingPunct="1">
        <a:spcBef>
          <a:spcPct val="0"/>
        </a:spcBef>
        <a:spcAft>
          <a:spcPct val="0"/>
        </a:spcAft>
        <a:defRPr sz="3400" b="1">
          <a:solidFill>
            <a:schemeClr val="tx1"/>
          </a:solidFill>
          <a:latin typeface="Arial" charset="0"/>
          <a:cs typeface="Arial" charset="0"/>
        </a:defRPr>
      </a:lvl2pPr>
      <a:lvl3pPr algn="l" rtl="0" eaLnBrk="1" fontAlgn="base" hangingPunct="1">
        <a:spcBef>
          <a:spcPct val="0"/>
        </a:spcBef>
        <a:spcAft>
          <a:spcPct val="0"/>
        </a:spcAft>
        <a:defRPr sz="3400" b="1">
          <a:solidFill>
            <a:schemeClr val="tx1"/>
          </a:solidFill>
          <a:latin typeface="Arial" charset="0"/>
          <a:cs typeface="Arial" charset="0"/>
        </a:defRPr>
      </a:lvl3pPr>
      <a:lvl4pPr algn="l" rtl="0" eaLnBrk="1" fontAlgn="base" hangingPunct="1">
        <a:spcBef>
          <a:spcPct val="0"/>
        </a:spcBef>
        <a:spcAft>
          <a:spcPct val="0"/>
        </a:spcAft>
        <a:defRPr sz="3400" b="1">
          <a:solidFill>
            <a:schemeClr val="tx1"/>
          </a:solidFill>
          <a:latin typeface="Arial" charset="0"/>
          <a:cs typeface="Arial" charset="0"/>
        </a:defRPr>
      </a:lvl4pPr>
      <a:lvl5pPr algn="l" rtl="0" eaLnBrk="1" fontAlgn="base" hangingPunct="1">
        <a:spcBef>
          <a:spcPct val="0"/>
        </a:spcBef>
        <a:spcAft>
          <a:spcPct val="0"/>
        </a:spcAft>
        <a:defRPr sz="3400" b="1">
          <a:solidFill>
            <a:schemeClr val="tx1"/>
          </a:solidFill>
          <a:latin typeface="Arial" charset="0"/>
          <a:cs typeface="Arial" charset="0"/>
        </a:defRPr>
      </a:lvl5pPr>
      <a:lvl6pPr marL="457200" algn="l" rtl="0" eaLnBrk="1" fontAlgn="base" hangingPunct="1">
        <a:spcBef>
          <a:spcPct val="0"/>
        </a:spcBef>
        <a:spcAft>
          <a:spcPct val="0"/>
        </a:spcAft>
        <a:defRPr sz="2200">
          <a:solidFill>
            <a:srgbClr val="50504B"/>
          </a:solidFill>
          <a:latin typeface="Verdana" pitchFamily="34" charset="0"/>
        </a:defRPr>
      </a:lvl6pPr>
      <a:lvl7pPr marL="914400" algn="l" rtl="0" eaLnBrk="1" fontAlgn="base" hangingPunct="1">
        <a:spcBef>
          <a:spcPct val="0"/>
        </a:spcBef>
        <a:spcAft>
          <a:spcPct val="0"/>
        </a:spcAft>
        <a:defRPr sz="2200">
          <a:solidFill>
            <a:srgbClr val="50504B"/>
          </a:solidFill>
          <a:latin typeface="Verdana" pitchFamily="34" charset="0"/>
        </a:defRPr>
      </a:lvl7pPr>
      <a:lvl8pPr marL="1371600" algn="l" rtl="0" eaLnBrk="1" fontAlgn="base" hangingPunct="1">
        <a:spcBef>
          <a:spcPct val="0"/>
        </a:spcBef>
        <a:spcAft>
          <a:spcPct val="0"/>
        </a:spcAft>
        <a:defRPr sz="2200">
          <a:solidFill>
            <a:srgbClr val="50504B"/>
          </a:solidFill>
          <a:latin typeface="Verdana" pitchFamily="34" charset="0"/>
        </a:defRPr>
      </a:lvl8pPr>
      <a:lvl9pPr marL="1828800" algn="l" rtl="0" eaLnBrk="1" fontAlgn="base" hangingPunct="1">
        <a:spcBef>
          <a:spcPct val="0"/>
        </a:spcBef>
        <a:spcAft>
          <a:spcPct val="0"/>
        </a:spcAft>
        <a:defRPr sz="2200">
          <a:solidFill>
            <a:srgbClr val="50504B"/>
          </a:solidFill>
          <a:latin typeface="Verdana" pitchFamily="34" charset="0"/>
        </a:defRPr>
      </a:lvl9pPr>
    </p:titleStyle>
    <p:bodyStyle>
      <a:lvl1pPr marL="142875" indent="-142875" algn="l" rtl="0" eaLnBrk="1" fontAlgn="base" hangingPunct="1">
        <a:lnSpc>
          <a:spcPct val="102000"/>
        </a:lnSpc>
        <a:spcBef>
          <a:spcPts val="600"/>
        </a:spcBef>
        <a:spcAft>
          <a:spcPts val="600"/>
        </a:spcAft>
        <a:buSzPct val="70000"/>
        <a:buFont typeface="Arial" pitchFamily="34" charset="0"/>
        <a:buChar char="•"/>
        <a:defRPr>
          <a:solidFill>
            <a:schemeClr val="tx1"/>
          </a:solidFill>
          <a:latin typeface="+mn-lt"/>
          <a:ea typeface="+mn-ea"/>
          <a:cs typeface="Arial" pitchFamily="34" charset="0"/>
        </a:defRPr>
      </a:lvl1pPr>
      <a:lvl2pPr marL="742950" indent="-142875" algn="l" rtl="0" eaLnBrk="1" fontAlgn="base" hangingPunct="1">
        <a:lnSpc>
          <a:spcPct val="102000"/>
        </a:lnSpc>
        <a:spcBef>
          <a:spcPts val="600"/>
        </a:spcBef>
        <a:spcAft>
          <a:spcPts val="600"/>
        </a:spcAft>
        <a:buSzPct val="70000"/>
        <a:buFont typeface="Arial" pitchFamily="34" charset="0"/>
        <a:buChar char="•"/>
        <a:defRPr sz="1500">
          <a:solidFill>
            <a:schemeClr val="tx1"/>
          </a:solidFill>
          <a:latin typeface="+mn-lt"/>
          <a:cs typeface="Arial" pitchFamily="34" charset="0"/>
        </a:defRPr>
      </a:lvl2pPr>
      <a:lvl3pPr marL="1143000" indent="-142875" algn="l" rtl="0" eaLnBrk="1" fontAlgn="base" hangingPunct="1">
        <a:lnSpc>
          <a:spcPct val="102000"/>
        </a:lnSpc>
        <a:spcBef>
          <a:spcPts val="600"/>
        </a:spcBef>
        <a:spcAft>
          <a:spcPts val="600"/>
        </a:spcAft>
        <a:buSzPct val="70000"/>
        <a:buFont typeface="Arial" pitchFamily="34" charset="0"/>
        <a:buChar char="•"/>
        <a:defRPr sz="1200" i="1">
          <a:solidFill>
            <a:schemeClr val="tx1"/>
          </a:solidFill>
          <a:latin typeface="+mn-lt"/>
          <a:cs typeface="Arial" pitchFamily="34" charset="0"/>
        </a:defRPr>
      </a:lvl3pPr>
      <a:lvl4pPr marL="16002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4pPr>
      <a:lvl5pPr marL="20574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5pPr>
      <a:lvl6pPr marL="2514600" indent="-228600" algn="l" rtl="0" eaLnBrk="1" fontAlgn="base" hangingPunct="1">
        <a:spcBef>
          <a:spcPct val="50000"/>
        </a:spcBef>
        <a:spcAft>
          <a:spcPct val="15000"/>
        </a:spcAft>
        <a:buChar char="–"/>
        <a:defRPr sz="1600">
          <a:solidFill>
            <a:schemeClr val="tx1"/>
          </a:solidFill>
          <a:latin typeface="Max-Black" pitchFamily="2" charset="0"/>
        </a:defRPr>
      </a:lvl6pPr>
      <a:lvl7pPr marL="2971800" indent="-228600" algn="l" rtl="0" eaLnBrk="1" fontAlgn="base" hangingPunct="1">
        <a:spcBef>
          <a:spcPct val="50000"/>
        </a:spcBef>
        <a:spcAft>
          <a:spcPct val="15000"/>
        </a:spcAft>
        <a:buChar char="–"/>
        <a:defRPr sz="1600">
          <a:solidFill>
            <a:schemeClr val="tx1"/>
          </a:solidFill>
          <a:latin typeface="Max-Black" pitchFamily="2" charset="0"/>
        </a:defRPr>
      </a:lvl7pPr>
      <a:lvl8pPr marL="3429000" indent="-228600" algn="l" rtl="0" eaLnBrk="1" fontAlgn="base" hangingPunct="1">
        <a:spcBef>
          <a:spcPct val="50000"/>
        </a:spcBef>
        <a:spcAft>
          <a:spcPct val="15000"/>
        </a:spcAft>
        <a:buChar char="–"/>
        <a:defRPr sz="1600">
          <a:solidFill>
            <a:schemeClr val="tx1"/>
          </a:solidFill>
          <a:latin typeface="Max-Black" pitchFamily="2" charset="0"/>
        </a:defRPr>
      </a:lvl8pPr>
      <a:lvl9pPr marL="3886200" indent="-228600" algn="l" rtl="0" eaLnBrk="1" fontAlgn="base" hangingPunct="1">
        <a:spcBef>
          <a:spcPct val="50000"/>
        </a:spcBef>
        <a:spcAft>
          <a:spcPct val="15000"/>
        </a:spcAft>
        <a:buChar char="–"/>
        <a:defRPr sz="1600">
          <a:solidFill>
            <a:schemeClr val="tx1"/>
          </a:solidFill>
          <a:latin typeface="Max-Black" pitchFamily="2"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804862" y="6356350"/>
            <a:ext cx="3622675" cy="365125"/>
          </a:xfrm>
          <a:prstGeom prst="rect">
            <a:avLst/>
          </a:prstGeom>
        </p:spPr>
        <p:txBody>
          <a:bodyPr vert="horz" lIns="0" tIns="0" rIns="0" bIns="0" rtlCol="0" anchor="ctr"/>
          <a:lstStyle>
            <a:lvl1pPr algn="l">
              <a:defRPr sz="800">
                <a:solidFill>
                  <a:schemeClr val="tx1"/>
                </a:solidFill>
                <a:latin typeface="+mj-lt"/>
              </a:defRPr>
            </a:lvl1pPr>
          </a:lstStyle>
          <a:p>
            <a:endParaRPr lang="da-DK" dirty="0">
              <a:solidFill>
                <a:srgbClr val="000000"/>
              </a:solidFill>
            </a:endParaRPr>
          </a:p>
        </p:txBody>
      </p:sp>
      <p:sp>
        <p:nvSpPr>
          <p:cNvPr id="1026" name="Title Placeholder 1"/>
          <p:cNvSpPr>
            <a:spLocks noGrp="1" noChangeArrowheads="1"/>
          </p:cNvSpPr>
          <p:nvPr>
            <p:ph type="title"/>
          </p:nvPr>
        </p:nvSpPr>
        <p:spPr bwMode="auto">
          <a:xfrm>
            <a:off x="773113" y="260236"/>
            <a:ext cx="7569200" cy="106235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smtClean="0"/>
              <a:t>Klik for at tilføje overskrift</a:t>
            </a:r>
          </a:p>
        </p:txBody>
      </p:sp>
      <p:sp>
        <p:nvSpPr>
          <p:cNvPr id="1027" name="Text Placeholder 2"/>
          <p:cNvSpPr>
            <a:spLocks noGrp="1" noChangeArrowheads="1"/>
          </p:cNvSpPr>
          <p:nvPr>
            <p:ph type="body" idx="1"/>
          </p:nvPr>
        </p:nvSpPr>
        <p:spPr bwMode="auto">
          <a:xfrm>
            <a:off x="804862" y="1602000"/>
            <a:ext cx="7531633" cy="46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noProof="0" dirty="0" smtClean="0"/>
              <a:t>Klik for at indsætte</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p>
        </p:txBody>
      </p:sp>
      <p:sp>
        <p:nvSpPr>
          <p:cNvPr id="2" name="Date Placeholder 1"/>
          <p:cNvSpPr>
            <a:spLocks noGrp="1"/>
          </p:cNvSpPr>
          <p:nvPr>
            <p:ph type="dt" sz="half" idx="2"/>
          </p:nvPr>
        </p:nvSpPr>
        <p:spPr>
          <a:xfrm>
            <a:off x="4716463" y="6356350"/>
            <a:ext cx="1778930" cy="365125"/>
          </a:xfrm>
          <a:prstGeom prst="rect">
            <a:avLst/>
          </a:prstGeom>
        </p:spPr>
        <p:txBody>
          <a:bodyPr vert="horz" lIns="0" tIns="0" rIns="0" bIns="0" rtlCol="0" anchor="ctr"/>
          <a:lstStyle>
            <a:lvl1pPr algn="r">
              <a:defRPr sz="800">
                <a:solidFill>
                  <a:schemeClr val="tx1"/>
                </a:solidFill>
                <a:latin typeface="+mj-lt"/>
              </a:defRPr>
            </a:lvl1pPr>
          </a:lstStyle>
          <a:p>
            <a:fld id="{F68FCA65-BC15-495B-8BD2-DA17426B1149}" type="datetime1">
              <a:rPr lang="da-DK" smtClean="0">
                <a:solidFill>
                  <a:srgbClr val="000000"/>
                </a:solidFill>
              </a:rPr>
              <a:pPr/>
              <a:t>24/11/16</a:t>
            </a:fld>
            <a:endParaRPr lang="da-DK" dirty="0">
              <a:solidFill>
                <a:srgbClr val="000000"/>
              </a:solidFill>
            </a:endParaRPr>
          </a:p>
        </p:txBody>
      </p:sp>
      <p:sp>
        <p:nvSpPr>
          <p:cNvPr id="4" name="Slide Number Placeholder 3"/>
          <p:cNvSpPr>
            <a:spLocks noGrp="1"/>
          </p:cNvSpPr>
          <p:nvPr>
            <p:ph type="sldNum" sz="quarter" idx="4"/>
          </p:nvPr>
        </p:nvSpPr>
        <p:spPr>
          <a:xfrm>
            <a:off x="4427538" y="6357291"/>
            <a:ext cx="288925" cy="365125"/>
          </a:xfrm>
          <a:prstGeom prst="rect">
            <a:avLst/>
          </a:prstGeom>
        </p:spPr>
        <p:txBody>
          <a:bodyPr vert="horz" lIns="0" tIns="0" rIns="0" bIns="0" rtlCol="0" anchor="ctr"/>
          <a:lstStyle>
            <a:lvl1pPr algn="ctr">
              <a:defRPr sz="800">
                <a:solidFill>
                  <a:schemeClr val="tx1"/>
                </a:solidFill>
                <a:latin typeface="+mj-lt"/>
              </a:defRPr>
            </a:lvl1pPr>
          </a:lstStyle>
          <a:p>
            <a:fld id="{645368A3-8FC7-43CD-85FC-C33BB5BBB25B}" type="slidenum">
              <a:rPr lang="da-DK" smtClean="0">
                <a:solidFill>
                  <a:srgbClr val="000000"/>
                </a:solidFill>
              </a:rPr>
              <a:pPr/>
              <a:t>‹nr.›</a:t>
            </a:fld>
            <a:r>
              <a:rPr lang="da-DK" dirty="0" smtClean="0">
                <a:solidFill>
                  <a:srgbClr val="000000"/>
                </a:solidFill>
              </a:rPr>
              <a:t>.</a:t>
            </a:r>
            <a:endParaRPr lang="da-DK" dirty="0">
              <a:solidFill>
                <a:srgbClr val="000000"/>
              </a:solidFill>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671073" y="6343200"/>
            <a:ext cx="1149399" cy="298800"/>
          </a:xfrm>
          <a:prstGeom prst="rect">
            <a:avLst/>
          </a:prstGeom>
        </p:spPr>
      </p:pic>
    </p:spTree>
    <p:extLst>
      <p:ext uri="{BB962C8B-B14F-4D97-AF65-F5344CB8AC3E}">
        <p14:creationId xmlns:p14="http://schemas.microsoft.com/office/powerpoint/2010/main" val="2522636643"/>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iming>
    <p:tnLst>
      <p:par>
        <p:cTn xmlns:p14="http://schemas.microsoft.com/office/powerpoint/2010/main" id="1" dur="indefinite" restart="never" nodeType="tmRoot"/>
      </p:par>
    </p:tnLst>
  </p:timing>
  <p:hf hdr="0" ftr="0" dt="0"/>
  <p:txStyles>
    <p:titleStyle>
      <a:lvl1pPr algn="l" rtl="0" eaLnBrk="1" fontAlgn="base" hangingPunct="1">
        <a:lnSpc>
          <a:spcPct val="103000"/>
        </a:lnSpc>
        <a:spcBef>
          <a:spcPct val="0"/>
        </a:spcBef>
        <a:spcAft>
          <a:spcPct val="0"/>
        </a:spcAft>
        <a:defRPr sz="3600" b="1" spc="-100">
          <a:solidFill>
            <a:schemeClr val="tx1"/>
          </a:solidFill>
          <a:latin typeface="+mj-lt"/>
          <a:ea typeface="+mj-ea"/>
          <a:cs typeface="Arial" pitchFamily="34" charset="0"/>
        </a:defRPr>
      </a:lvl1pPr>
      <a:lvl2pPr algn="l" rtl="0" eaLnBrk="1" fontAlgn="base" hangingPunct="1">
        <a:spcBef>
          <a:spcPct val="0"/>
        </a:spcBef>
        <a:spcAft>
          <a:spcPct val="0"/>
        </a:spcAft>
        <a:defRPr sz="3400" b="1">
          <a:solidFill>
            <a:schemeClr val="tx1"/>
          </a:solidFill>
          <a:latin typeface="Arial" charset="0"/>
          <a:cs typeface="Arial" charset="0"/>
        </a:defRPr>
      </a:lvl2pPr>
      <a:lvl3pPr algn="l" rtl="0" eaLnBrk="1" fontAlgn="base" hangingPunct="1">
        <a:spcBef>
          <a:spcPct val="0"/>
        </a:spcBef>
        <a:spcAft>
          <a:spcPct val="0"/>
        </a:spcAft>
        <a:defRPr sz="3400" b="1">
          <a:solidFill>
            <a:schemeClr val="tx1"/>
          </a:solidFill>
          <a:latin typeface="Arial" charset="0"/>
          <a:cs typeface="Arial" charset="0"/>
        </a:defRPr>
      </a:lvl3pPr>
      <a:lvl4pPr algn="l" rtl="0" eaLnBrk="1" fontAlgn="base" hangingPunct="1">
        <a:spcBef>
          <a:spcPct val="0"/>
        </a:spcBef>
        <a:spcAft>
          <a:spcPct val="0"/>
        </a:spcAft>
        <a:defRPr sz="3400" b="1">
          <a:solidFill>
            <a:schemeClr val="tx1"/>
          </a:solidFill>
          <a:latin typeface="Arial" charset="0"/>
          <a:cs typeface="Arial" charset="0"/>
        </a:defRPr>
      </a:lvl4pPr>
      <a:lvl5pPr algn="l" rtl="0" eaLnBrk="1" fontAlgn="base" hangingPunct="1">
        <a:spcBef>
          <a:spcPct val="0"/>
        </a:spcBef>
        <a:spcAft>
          <a:spcPct val="0"/>
        </a:spcAft>
        <a:defRPr sz="3400" b="1">
          <a:solidFill>
            <a:schemeClr val="tx1"/>
          </a:solidFill>
          <a:latin typeface="Arial" charset="0"/>
          <a:cs typeface="Arial" charset="0"/>
        </a:defRPr>
      </a:lvl5pPr>
      <a:lvl6pPr marL="457200" algn="l" rtl="0" eaLnBrk="1" fontAlgn="base" hangingPunct="1">
        <a:spcBef>
          <a:spcPct val="0"/>
        </a:spcBef>
        <a:spcAft>
          <a:spcPct val="0"/>
        </a:spcAft>
        <a:defRPr sz="2200">
          <a:solidFill>
            <a:srgbClr val="50504B"/>
          </a:solidFill>
          <a:latin typeface="Verdana" pitchFamily="34" charset="0"/>
        </a:defRPr>
      </a:lvl6pPr>
      <a:lvl7pPr marL="914400" algn="l" rtl="0" eaLnBrk="1" fontAlgn="base" hangingPunct="1">
        <a:spcBef>
          <a:spcPct val="0"/>
        </a:spcBef>
        <a:spcAft>
          <a:spcPct val="0"/>
        </a:spcAft>
        <a:defRPr sz="2200">
          <a:solidFill>
            <a:srgbClr val="50504B"/>
          </a:solidFill>
          <a:latin typeface="Verdana" pitchFamily="34" charset="0"/>
        </a:defRPr>
      </a:lvl7pPr>
      <a:lvl8pPr marL="1371600" algn="l" rtl="0" eaLnBrk="1" fontAlgn="base" hangingPunct="1">
        <a:spcBef>
          <a:spcPct val="0"/>
        </a:spcBef>
        <a:spcAft>
          <a:spcPct val="0"/>
        </a:spcAft>
        <a:defRPr sz="2200">
          <a:solidFill>
            <a:srgbClr val="50504B"/>
          </a:solidFill>
          <a:latin typeface="Verdana" pitchFamily="34" charset="0"/>
        </a:defRPr>
      </a:lvl8pPr>
      <a:lvl9pPr marL="1828800" algn="l" rtl="0" eaLnBrk="1" fontAlgn="base" hangingPunct="1">
        <a:spcBef>
          <a:spcPct val="0"/>
        </a:spcBef>
        <a:spcAft>
          <a:spcPct val="0"/>
        </a:spcAft>
        <a:defRPr sz="2200">
          <a:solidFill>
            <a:srgbClr val="50504B"/>
          </a:solidFill>
          <a:latin typeface="Verdana" pitchFamily="34" charset="0"/>
        </a:defRPr>
      </a:lvl9pPr>
    </p:titleStyle>
    <p:bodyStyle>
      <a:lvl1pPr marL="142875" indent="-142875" algn="l" rtl="0" eaLnBrk="1" fontAlgn="base" hangingPunct="1">
        <a:lnSpc>
          <a:spcPct val="102000"/>
        </a:lnSpc>
        <a:spcBef>
          <a:spcPts val="600"/>
        </a:spcBef>
        <a:spcAft>
          <a:spcPts val="600"/>
        </a:spcAft>
        <a:buSzPct val="70000"/>
        <a:buFont typeface="Arial" pitchFamily="34" charset="0"/>
        <a:buChar char="•"/>
        <a:defRPr>
          <a:solidFill>
            <a:schemeClr val="tx1"/>
          </a:solidFill>
          <a:latin typeface="+mn-lt"/>
          <a:ea typeface="+mn-ea"/>
          <a:cs typeface="Arial" pitchFamily="34" charset="0"/>
        </a:defRPr>
      </a:lvl1pPr>
      <a:lvl2pPr marL="742950" indent="-142875" algn="l" rtl="0" eaLnBrk="1" fontAlgn="base" hangingPunct="1">
        <a:lnSpc>
          <a:spcPct val="102000"/>
        </a:lnSpc>
        <a:spcBef>
          <a:spcPts val="600"/>
        </a:spcBef>
        <a:spcAft>
          <a:spcPts val="600"/>
        </a:spcAft>
        <a:buSzPct val="70000"/>
        <a:buFont typeface="Arial" pitchFamily="34" charset="0"/>
        <a:buChar char="•"/>
        <a:defRPr sz="1500">
          <a:solidFill>
            <a:schemeClr val="tx1"/>
          </a:solidFill>
          <a:latin typeface="+mn-lt"/>
          <a:cs typeface="Arial" pitchFamily="34" charset="0"/>
        </a:defRPr>
      </a:lvl2pPr>
      <a:lvl3pPr marL="1143000" indent="-142875" algn="l" rtl="0" eaLnBrk="1" fontAlgn="base" hangingPunct="1">
        <a:lnSpc>
          <a:spcPct val="102000"/>
        </a:lnSpc>
        <a:spcBef>
          <a:spcPts val="600"/>
        </a:spcBef>
        <a:spcAft>
          <a:spcPts val="600"/>
        </a:spcAft>
        <a:buSzPct val="70000"/>
        <a:buFont typeface="Arial" pitchFamily="34" charset="0"/>
        <a:buChar char="•"/>
        <a:defRPr sz="1200" i="1">
          <a:solidFill>
            <a:schemeClr val="tx1"/>
          </a:solidFill>
          <a:latin typeface="+mn-lt"/>
          <a:cs typeface="Arial" pitchFamily="34" charset="0"/>
        </a:defRPr>
      </a:lvl3pPr>
      <a:lvl4pPr marL="16002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4pPr>
      <a:lvl5pPr marL="20574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5pPr>
      <a:lvl6pPr marL="2514600" indent="-228600" algn="l" rtl="0" eaLnBrk="1" fontAlgn="base" hangingPunct="1">
        <a:spcBef>
          <a:spcPct val="50000"/>
        </a:spcBef>
        <a:spcAft>
          <a:spcPct val="15000"/>
        </a:spcAft>
        <a:buChar char="–"/>
        <a:defRPr sz="1600">
          <a:solidFill>
            <a:schemeClr val="tx1"/>
          </a:solidFill>
          <a:latin typeface="Max-Black" pitchFamily="2" charset="0"/>
        </a:defRPr>
      </a:lvl6pPr>
      <a:lvl7pPr marL="2971800" indent="-228600" algn="l" rtl="0" eaLnBrk="1" fontAlgn="base" hangingPunct="1">
        <a:spcBef>
          <a:spcPct val="50000"/>
        </a:spcBef>
        <a:spcAft>
          <a:spcPct val="15000"/>
        </a:spcAft>
        <a:buChar char="–"/>
        <a:defRPr sz="1600">
          <a:solidFill>
            <a:schemeClr val="tx1"/>
          </a:solidFill>
          <a:latin typeface="Max-Black" pitchFamily="2" charset="0"/>
        </a:defRPr>
      </a:lvl7pPr>
      <a:lvl8pPr marL="3429000" indent="-228600" algn="l" rtl="0" eaLnBrk="1" fontAlgn="base" hangingPunct="1">
        <a:spcBef>
          <a:spcPct val="50000"/>
        </a:spcBef>
        <a:spcAft>
          <a:spcPct val="15000"/>
        </a:spcAft>
        <a:buChar char="–"/>
        <a:defRPr sz="1600">
          <a:solidFill>
            <a:schemeClr val="tx1"/>
          </a:solidFill>
          <a:latin typeface="Max-Black" pitchFamily="2" charset="0"/>
        </a:defRPr>
      </a:lvl8pPr>
      <a:lvl9pPr marL="3886200" indent="-228600" algn="l" rtl="0" eaLnBrk="1" fontAlgn="base" hangingPunct="1">
        <a:spcBef>
          <a:spcPct val="50000"/>
        </a:spcBef>
        <a:spcAft>
          <a:spcPct val="15000"/>
        </a:spcAft>
        <a:buChar char="–"/>
        <a:defRPr sz="1600">
          <a:solidFill>
            <a:schemeClr val="tx1"/>
          </a:solidFill>
          <a:latin typeface="Max-Black" pitchFamily="2"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g"/><Relationship Id="rId7" Type="http://schemas.openxmlformats.org/officeDocument/2006/relationships/image" Target="../media/image14.jpeg"/><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VD-senior generalforsamling </a:t>
            </a:r>
            <a:endParaRPr lang="da-DK" dirty="0"/>
          </a:p>
        </p:txBody>
      </p:sp>
      <p:sp>
        <p:nvSpPr>
          <p:cNvPr id="3" name="Subtitle 2"/>
          <p:cNvSpPr>
            <a:spLocks noGrp="1"/>
          </p:cNvSpPr>
          <p:nvPr>
            <p:ph type="subTitle" idx="1"/>
          </p:nvPr>
        </p:nvSpPr>
        <p:spPr/>
        <p:txBody>
          <a:bodyPr/>
          <a:lstStyle/>
          <a:p>
            <a:r>
              <a:rPr lang="da-DK" dirty="0" smtClean="0"/>
              <a:t>13. Oktober 2016</a:t>
            </a:r>
            <a:endParaRPr lang="da-DK" dirty="0"/>
          </a:p>
        </p:txBody>
      </p:sp>
    </p:spTree>
    <p:extLst>
      <p:ext uri="{BB962C8B-B14F-4D97-AF65-F5344CB8AC3E}">
        <p14:creationId xmlns:p14="http://schemas.microsoft.com/office/powerpoint/2010/main" val="325207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200" dirty="0" smtClean="0"/>
              <a:t>Faldende bevillinger til konkrete planlægningsundersøgelser</a:t>
            </a:r>
            <a:endParaRPr lang="da-DK" sz="2200" dirty="0"/>
          </a:p>
        </p:txBody>
      </p:sp>
      <p:sp>
        <p:nvSpPr>
          <p:cNvPr id="5" name="Pladsholder til tekst 4"/>
          <p:cNvSpPr>
            <a:spLocks noGrp="1"/>
          </p:cNvSpPr>
          <p:nvPr>
            <p:ph type="body" sz="quarter" idx="11"/>
          </p:nvPr>
        </p:nvSpPr>
        <p:spPr/>
        <p:txBody>
          <a:bodyPr/>
          <a:lstStyle/>
          <a:p>
            <a:endParaRPr lang="da-DK" dirty="0"/>
          </a:p>
        </p:txBody>
      </p:sp>
      <p:sp>
        <p:nvSpPr>
          <p:cNvPr id="10" name="Pladsholder til indhold 9"/>
          <p:cNvSpPr>
            <a:spLocks noGrp="1"/>
          </p:cNvSpPr>
          <p:nvPr>
            <p:ph sz="quarter" idx="21"/>
          </p:nvPr>
        </p:nvSpPr>
        <p:spPr/>
        <p:txBody>
          <a:bodyPr/>
          <a:lstStyle/>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pPr marL="0" indent="0">
              <a:buNone/>
            </a:pPr>
            <a:r>
              <a:rPr lang="da-DK" sz="1600" dirty="0" smtClean="0"/>
              <a:t>I de første år indgår opgaver, der i dag løses under basisbevillingen.</a:t>
            </a:r>
            <a:endParaRPr lang="da-DK" sz="1600" dirty="0"/>
          </a:p>
          <a:p>
            <a:endParaRPr lang="da-DK" dirty="0"/>
          </a:p>
        </p:txBody>
      </p:sp>
      <p:sp>
        <p:nvSpPr>
          <p:cNvPr id="3" name="Pladsholder til diasnummer 2"/>
          <p:cNvSpPr>
            <a:spLocks noGrp="1"/>
          </p:cNvSpPr>
          <p:nvPr>
            <p:ph type="sldNum" sz="quarter" idx="24"/>
          </p:nvPr>
        </p:nvSpPr>
        <p:spPr/>
        <p:txBody>
          <a:bodyPr/>
          <a:lstStyle/>
          <a:p>
            <a:fld id="{645368A3-8FC7-43CD-85FC-C33BB5BBB25B}" type="slidenum">
              <a:rPr lang="da-DK" smtClean="0">
                <a:solidFill>
                  <a:srgbClr val="000000"/>
                </a:solidFill>
              </a:rPr>
              <a:pPr/>
              <a:t>10</a:t>
            </a:fld>
            <a:r>
              <a:rPr lang="da-DK" dirty="0" smtClean="0">
                <a:solidFill>
                  <a:srgbClr val="000000"/>
                </a:solidFill>
              </a:rPr>
              <a:t>.</a:t>
            </a:r>
            <a:endParaRPr lang="da-DK" dirty="0">
              <a:solidFill>
                <a:srgbClr val="000000"/>
              </a:solidFill>
            </a:endParaRPr>
          </a:p>
        </p:txBody>
      </p:sp>
      <p:sp>
        <p:nvSpPr>
          <p:cNvPr id="4" name="Pladsholder til tekst 2"/>
          <p:cNvSpPr txBox="1">
            <a:spLocks/>
          </p:cNvSpPr>
          <p:nvPr/>
        </p:nvSpPr>
        <p:spPr>
          <a:xfrm>
            <a:off x="790205" y="260350"/>
            <a:ext cx="7543151" cy="431860"/>
          </a:xfrm>
          <a:prstGeom prst="rect">
            <a:avLst/>
          </a:prstGeom>
        </p:spPr>
        <p:txBody>
          <a:bodyPr vert="horz" lIns="0" tIns="0" rIns="0" bIns="0" rtlCol="0" anchor="ctr"/>
          <a:lstStyle>
            <a:defPPr>
              <a:defRPr lang="en-US"/>
            </a:defPPr>
            <a:lvl1pPr algn="r" rtl="0" fontAlgn="base">
              <a:spcBef>
                <a:spcPct val="0"/>
              </a:spcBef>
              <a:spcAft>
                <a:spcPct val="0"/>
              </a:spcAft>
              <a:defRPr sz="800" kern="1200">
                <a:solidFill>
                  <a:schemeClr val="tx1"/>
                </a:solidFill>
                <a:latin typeface="+mj-lt"/>
                <a:ea typeface="+mn-ea"/>
                <a:cs typeface="Arial" pitchFamily="34" charset="0"/>
              </a:defRPr>
            </a:lvl1pPr>
            <a:lvl2pPr marL="457200" algn="l" rtl="0" fontAlgn="base">
              <a:spcBef>
                <a:spcPct val="0"/>
              </a:spcBef>
              <a:spcAft>
                <a:spcPct val="0"/>
              </a:spcAft>
              <a:defRPr sz="14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Verdana" pitchFamily="34" charset="0"/>
                <a:ea typeface="+mn-ea"/>
                <a:cs typeface="Arial" pitchFamily="34" charset="0"/>
              </a:defRPr>
            </a:lvl5pPr>
            <a:lvl6pPr marL="2286000" algn="l" defTabSz="914400" rtl="0" eaLnBrk="1" latinLnBrk="0" hangingPunct="1">
              <a:defRPr sz="1400" kern="1200">
                <a:solidFill>
                  <a:schemeClr val="tx1"/>
                </a:solidFill>
                <a:latin typeface="Verdana" pitchFamily="34" charset="0"/>
                <a:ea typeface="+mn-ea"/>
                <a:cs typeface="Arial" pitchFamily="34" charset="0"/>
              </a:defRPr>
            </a:lvl6pPr>
            <a:lvl7pPr marL="2743200" algn="l" defTabSz="914400" rtl="0" eaLnBrk="1" latinLnBrk="0" hangingPunct="1">
              <a:defRPr sz="1400" kern="1200">
                <a:solidFill>
                  <a:schemeClr val="tx1"/>
                </a:solidFill>
                <a:latin typeface="Verdana" pitchFamily="34" charset="0"/>
                <a:ea typeface="+mn-ea"/>
                <a:cs typeface="Arial" pitchFamily="34" charset="0"/>
              </a:defRPr>
            </a:lvl7pPr>
            <a:lvl8pPr marL="3200400" algn="l" defTabSz="914400" rtl="0" eaLnBrk="1" latinLnBrk="0" hangingPunct="1">
              <a:defRPr sz="1400" kern="1200">
                <a:solidFill>
                  <a:schemeClr val="tx1"/>
                </a:solidFill>
                <a:latin typeface="Verdana" pitchFamily="34" charset="0"/>
                <a:ea typeface="+mn-ea"/>
                <a:cs typeface="Arial" pitchFamily="34" charset="0"/>
              </a:defRPr>
            </a:lvl8pPr>
            <a:lvl9pPr marL="3657600" algn="l" defTabSz="914400" rtl="0" eaLnBrk="1" latinLnBrk="0" hangingPunct="1">
              <a:defRPr sz="1400" kern="1200">
                <a:solidFill>
                  <a:schemeClr val="tx1"/>
                </a:solidFill>
                <a:latin typeface="Verdana" pitchFamily="34" charset="0"/>
                <a:ea typeface="+mn-ea"/>
                <a:cs typeface="Arial" pitchFamily="34" charset="0"/>
              </a:defRPr>
            </a:lvl9pPr>
          </a:lstStyle>
          <a:p>
            <a:pPr algn="l"/>
            <a:endParaRPr lang="da-DK" sz="1800" dirty="0">
              <a:solidFill>
                <a:srgbClr val="000000"/>
              </a:solidFill>
            </a:endParaRPr>
          </a:p>
        </p:txBody>
      </p:sp>
      <p:graphicFrame>
        <p:nvGraphicFramePr>
          <p:cNvPr id="6" name="Diagram 5"/>
          <p:cNvGraphicFramePr/>
          <p:nvPr>
            <p:extLst>
              <p:ext uri="{D42A27DB-BD31-4B8C-83A1-F6EECF244321}">
                <p14:modId xmlns:p14="http://schemas.microsoft.com/office/powerpoint/2010/main" val="1466603001"/>
              </p:ext>
            </p:extLst>
          </p:nvPr>
        </p:nvGraphicFramePr>
        <p:xfrm>
          <a:off x="765870" y="1551856"/>
          <a:ext cx="7560243" cy="38213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boks 6"/>
          <p:cNvSpPr txBox="1"/>
          <p:nvPr/>
        </p:nvSpPr>
        <p:spPr>
          <a:xfrm>
            <a:off x="790205" y="1474912"/>
            <a:ext cx="455253" cy="153888"/>
          </a:xfrm>
          <a:prstGeom prst="rect">
            <a:avLst/>
          </a:prstGeom>
          <a:noFill/>
        </p:spPr>
        <p:txBody>
          <a:bodyPr wrap="none" lIns="0" tIns="0" rIns="0" bIns="0" rtlCol="0">
            <a:spAutoFit/>
          </a:bodyPr>
          <a:lstStyle/>
          <a:p>
            <a:r>
              <a:rPr lang="da-DK" sz="1000" dirty="0" smtClean="0">
                <a:solidFill>
                  <a:srgbClr val="000000"/>
                </a:solidFill>
                <a:latin typeface="Arial" pitchFamily="34" charset="0"/>
              </a:rPr>
              <a:t>Mio. kr. </a:t>
            </a:r>
          </a:p>
        </p:txBody>
      </p:sp>
    </p:spTree>
    <p:extLst>
      <p:ext uri="{BB962C8B-B14F-4D97-AF65-F5344CB8AC3E}">
        <p14:creationId xmlns:p14="http://schemas.microsoft.com/office/powerpoint/2010/main" val="13137010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Drift &amp; Vedligeholdelse</a:t>
            </a:r>
            <a:endParaRPr lang="da-DK" dirty="0"/>
          </a:p>
        </p:txBody>
      </p:sp>
      <p:sp>
        <p:nvSpPr>
          <p:cNvPr id="4" name="Pladsholder til indhold 3"/>
          <p:cNvSpPr>
            <a:spLocks noGrp="1"/>
          </p:cNvSpPr>
          <p:nvPr>
            <p:ph sz="quarter" idx="21"/>
          </p:nvPr>
        </p:nvSpPr>
        <p:spPr/>
        <p:txBody>
          <a:bodyPr/>
          <a:lstStyle/>
          <a:p>
            <a:pPr marL="0" indent="0">
              <a:buNone/>
            </a:pPr>
            <a:r>
              <a:rPr lang="da-DK" dirty="0" smtClean="0"/>
              <a:t>Finanslov 2016 opdelt på henholdsvis entreprenørudgifter og interne omkostninger inkl. rådgivere.</a:t>
            </a:r>
          </a:p>
        </p:txBody>
      </p:sp>
      <p:sp>
        <p:nvSpPr>
          <p:cNvPr id="5" name="Pladsholder til diasnummer 4"/>
          <p:cNvSpPr>
            <a:spLocks noGrp="1"/>
          </p:cNvSpPr>
          <p:nvPr>
            <p:ph type="sldNum" sz="quarter" idx="24"/>
          </p:nvPr>
        </p:nvSpPr>
        <p:spPr/>
        <p:txBody>
          <a:bodyPr/>
          <a:lstStyle/>
          <a:p>
            <a:fld id="{645368A3-8FC7-43CD-85FC-C33BB5BBB25B}" type="slidenum">
              <a:rPr lang="da-DK" smtClean="0">
                <a:solidFill>
                  <a:srgbClr val="000000"/>
                </a:solidFill>
              </a:rPr>
              <a:pPr/>
              <a:t>11</a:t>
            </a:fld>
            <a:r>
              <a:rPr lang="da-DK" dirty="0" smtClean="0">
                <a:solidFill>
                  <a:srgbClr val="000000"/>
                </a:solidFill>
              </a:rPr>
              <a:t>.</a:t>
            </a:r>
            <a:endParaRPr lang="da-DK" dirty="0">
              <a:solidFill>
                <a:srgbClr val="000000"/>
              </a:solidFill>
            </a:endParaRPr>
          </a:p>
        </p:txBody>
      </p:sp>
      <p:sp>
        <p:nvSpPr>
          <p:cNvPr id="6" name="Pladsholder til tekst 5"/>
          <p:cNvSpPr>
            <a:spLocks noGrp="1"/>
          </p:cNvSpPr>
          <p:nvPr>
            <p:ph type="body" sz="quarter" idx="11"/>
          </p:nvPr>
        </p:nvSpPr>
        <p:spPr/>
        <p:txBody>
          <a:bodyPr/>
          <a:lstStyle/>
          <a:p>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2388592"/>
            <a:ext cx="7529186" cy="312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5532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Forventede konsekvenser </a:t>
            </a:r>
            <a:r>
              <a:rPr lang="da-DK" sz="2400" dirty="0"/>
              <a:t>for den almindelige </a:t>
            </a:r>
            <a:r>
              <a:rPr lang="da-DK" sz="2400" dirty="0" smtClean="0"/>
              <a:t>virksomhed (konto 21.10.10) </a:t>
            </a:r>
            <a:r>
              <a:rPr lang="da-DK" sz="2400" dirty="0"/>
              <a:t>efter </a:t>
            </a:r>
            <a:r>
              <a:rPr lang="da-DK" sz="2400" dirty="0" smtClean="0"/>
              <a:t>tilpasning</a:t>
            </a:r>
            <a:endParaRPr lang="da-DK" sz="2400" dirty="0"/>
          </a:p>
        </p:txBody>
      </p:sp>
      <p:sp>
        <p:nvSpPr>
          <p:cNvPr id="4" name="Pladsholder til indhold 3"/>
          <p:cNvSpPr>
            <a:spLocks noGrp="1"/>
          </p:cNvSpPr>
          <p:nvPr>
            <p:ph idx="15"/>
          </p:nvPr>
        </p:nvSpPr>
        <p:spPr>
          <a:xfrm>
            <a:off x="755576" y="5373216"/>
            <a:ext cx="7803085" cy="936104"/>
          </a:xfrm>
        </p:spPr>
        <p:txBody>
          <a:bodyPr/>
          <a:lstStyle/>
          <a:p>
            <a:r>
              <a:rPr lang="da-DK" sz="1400" dirty="0" err="1" smtClean="0"/>
              <a:t>VDs</a:t>
            </a:r>
            <a:r>
              <a:rPr lang="da-DK" sz="1400" dirty="0" smtClean="0"/>
              <a:t> </a:t>
            </a:r>
            <a:r>
              <a:rPr lang="da-DK" sz="1400" dirty="0"/>
              <a:t>økonomi består af mange typer bevillinger, og derfor er der mange ”bundlinjer”, som skal være i balance. </a:t>
            </a:r>
            <a:r>
              <a:rPr lang="da-DK" sz="1400" dirty="0" smtClean="0"/>
              <a:t>Ovenstående </a:t>
            </a:r>
            <a:r>
              <a:rPr lang="da-DK" sz="1400" dirty="0"/>
              <a:t>figur viser ”Almindelig Virksomhed”. På denne bevilling gælder det i øvrigt, at der behov for at kalkulere med en vis opsparing, idet der er knyttet en del usikkerhed til Vejdirektoratets flerårige budgettering, samt usikkerhed i forhold til fordelingsomkostninger.</a:t>
            </a:r>
          </a:p>
        </p:txBody>
      </p:sp>
      <p:sp>
        <p:nvSpPr>
          <p:cNvPr id="5" name="Pladsholder til diasnummer 4"/>
          <p:cNvSpPr>
            <a:spLocks noGrp="1"/>
          </p:cNvSpPr>
          <p:nvPr>
            <p:ph type="sldNum" sz="quarter" idx="19"/>
          </p:nvPr>
        </p:nvSpPr>
        <p:spPr/>
        <p:txBody>
          <a:bodyPr/>
          <a:lstStyle/>
          <a:p>
            <a:fld id="{645368A3-8FC7-43CD-85FC-C33BB5BBB25B}" type="slidenum">
              <a:rPr lang="da-DK" smtClean="0">
                <a:solidFill>
                  <a:srgbClr val="000000"/>
                </a:solidFill>
              </a:rPr>
              <a:pPr/>
              <a:t>12</a:t>
            </a:fld>
            <a:r>
              <a:rPr lang="da-DK" dirty="0" smtClean="0">
                <a:solidFill>
                  <a:srgbClr val="000000"/>
                </a:solidFill>
              </a:rPr>
              <a:t>.</a:t>
            </a:r>
            <a:endParaRPr lang="da-DK" dirty="0">
              <a:solidFill>
                <a:srgbClr val="000000"/>
              </a:solidFill>
            </a:endParaRPr>
          </a:p>
        </p:txBody>
      </p:sp>
      <p:graphicFrame>
        <p:nvGraphicFramePr>
          <p:cNvPr id="6" name="Diagram 5"/>
          <p:cNvGraphicFramePr>
            <a:graphicFrameLocks/>
          </p:cNvGraphicFramePr>
          <p:nvPr>
            <p:extLst>
              <p:ext uri="{D42A27DB-BD31-4B8C-83A1-F6EECF244321}">
                <p14:modId xmlns:p14="http://schemas.microsoft.com/office/powerpoint/2010/main" val="931050550"/>
              </p:ext>
            </p:extLst>
          </p:nvPr>
        </p:nvGraphicFramePr>
        <p:xfrm>
          <a:off x="773112" y="1484784"/>
          <a:ext cx="6895231"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46638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113" y="4778839"/>
            <a:ext cx="7569200" cy="630381"/>
          </a:xfrm>
        </p:spPr>
        <p:txBody>
          <a:bodyPr/>
          <a:lstStyle/>
          <a:p>
            <a:r>
              <a:rPr lang="da-DK" dirty="0" smtClean="0"/>
              <a:t>Revideret strategi …</a:t>
            </a:r>
            <a:endParaRPr lang="da-DK" dirty="0"/>
          </a:p>
        </p:txBody>
      </p:sp>
      <p:sp>
        <p:nvSpPr>
          <p:cNvPr id="3" name="Pladsholder til tekst 2"/>
          <p:cNvSpPr>
            <a:spLocks noGrp="1"/>
          </p:cNvSpPr>
          <p:nvPr>
            <p:ph type="body" sz="quarter" idx="11"/>
          </p:nvPr>
        </p:nvSpPr>
        <p:spPr/>
        <p:txBody>
          <a:bodyPr/>
          <a:lstStyle/>
          <a:p>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13</a:t>
            </a:fld>
            <a:r>
              <a:rPr lang="da-DK" noProof="0" dirty="0" smtClean="0"/>
              <a:t>.</a:t>
            </a:r>
            <a:endParaRPr lang="da-DK" noProof="0" dirty="0"/>
          </a:p>
        </p:txBody>
      </p:sp>
    </p:spTree>
    <p:extLst>
      <p:ext uri="{BB962C8B-B14F-4D97-AF65-F5344CB8AC3E}">
        <p14:creationId xmlns:p14="http://schemas.microsoft.com/office/powerpoint/2010/main" val="19491204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112" y="692210"/>
            <a:ext cx="7777179" cy="627275"/>
          </a:xfrm>
        </p:spPr>
        <p:txBody>
          <a:bodyPr/>
          <a:lstStyle/>
          <a:p>
            <a:r>
              <a:rPr lang="da-DK" dirty="0" smtClean="0">
                <a:solidFill>
                  <a:schemeClr val="accent1"/>
                </a:solidFill>
              </a:rPr>
              <a:t>Strategi – udvikling fra 2010 til 2020</a:t>
            </a:r>
            <a:endParaRPr lang="da-DK" dirty="0">
              <a:solidFill>
                <a:schemeClr val="accent1"/>
              </a:solidFill>
            </a:endParaRPr>
          </a:p>
        </p:txBody>
      </p:sp>
      <p:sp>
        <p:nvSpPr>
          <p:cNvPr id="6" name="Pladsholder til tekst 2"/>
          <p:cNvSpPr>
            <a:spLocks noGrp="1"/>
          </p:cNvSpPr>
          <p:nvPr>
            <p:ph type="body" sz="quarter" idx="11"/>
          </p:nvPr>
        </p:nvSpPr>
        <p:spPr/>
        <p:txBody>
          <a:bodyPr/>
          <a:lstStyle/>
          <a:p>
            <a:r>
              <a:rPr lang="da-DK" dirty="0" smtClean="0"/>
              <a:t>Vejdirektoratet på vej mod 2020</a:t>
            </a:r>
            <a:endParaRPr lang="da-DK" dirty="0"/>
          </a:p>
        </p:txBody>
      </p:sp>
      <p:sp>
        <p:nvSpPr>
          <p:cNvPr id="3" name="Pladsholder til tekst 2"/>
          <p:cNvSpPr>
            <a:spLocks noGrp="1" noChangeAspect="1"/>
          </p:cNvSpPr>
          <p:nvPr>
            <p:ph type="body" sz="quarter" idx="16"/>
          </p:nvPr>
        </p:nvSpPr>
        <p:spPr>
          <a:xfrm>
            <a:off x="383671" y="1603375"/>
            <a:ext cx="2700000" cy="287538"/>
          </a:xfrm>
        </p:spPr>
        <p:txBody>
          <a:bodyPr/>
          <a:lstStyle/>
          <a:p>
            <a:r>
              <a:rPr lang="da-DK" dirty="0" smtClean="0">
                <a:solidFill>
                  <a:schemeClr val="accent1"/>
                </a:solidFill>
              </a:rPr>
              <a:t>2010-2013</a:t>
            </a:r>
            <a:endParaRPr lang="da-DK" i="1" dirty="0">
              <a:solidFill>
                <a:schemeClr val="accent1"/>
              </a:solidFill>
            </a:endParaRPr>
          </a:p>
        </p:txBody>
      </p:sp>
      <p:sp>
        <p:nvSpPr>
          <p:cNvPr id="4" name="Pladsholder til indhold 3"/>
          <p:cNvSpPr>
            <a:spLocks noGrp="1"/>
          </p:cNvSpPr>
          <p:nvPr>
            <p:ph sz="quarter" idx="21"/>
          </p:nvPr>
        </p:nvSpPr>
        <p:spPr>
          <a:xfrm>
            <a:off x="366568" y="2132856"/>
            <a:ext cx="2700000" cy="4104432"/>
          </a:xfrm>
        </p:spPr>
        <p:txBody>
          <a:bodyPr/>
          <a:lstStyle/>
          <a:p>
            <a:pPr marL="0" indent="0">
              <a:buNone/>
            </a:pPr>
            <a:endParaRPr lang="da-DK" sz="1600" dirty="0" smtClean="0">
              <a:latin typeface="Arial" pitchFamily="34" charset="0"/>
            </a:endParaRPr>
          </a:p>
          <a:p>
            <a:pPr marL="0" indent="0">
              <a:buNone/>
            </a:pPr>
            <a:endParaRPr lang="da-DK" sz="1600" dirty="0">
              <a:latin typeface="Arial" pitchFamily="34" charset="0"/>
            </a:endParaRPr>
          </a:p>
          <a:p>
            <a:pPr marL="0" indent="0">
              <a:buNone/>
            </a:pPr>
            <a:endParaRPr lang="da-DK" sz="1500" dirty="0" smtClean="0">
              <a:latin typeface="Arial" pitchFamily="34" charset="0"/>
            </a:endParaRPr>
          </a:p>
          <a:p>
            <a:pPr marL="0" indent="0">
              <a:buNone/>
            </a:pPr>
            <a:r>
              <a:rPr lang="da-DK" sz="1500" dirty="0" smtClean="0">
                <a:latin typeface="Arial" pitchFamily="34" charset="0"/>
              </a:rPr>
              <a:t>Nyt </a:t>
            </a:r>
            <a:r>
              <a:rPr lang="da-DK" sz="1500" dirty="0">
                <a:latin typeface="Arial" pitchFamily="34" charset="0"/>
              </a:rPr>
              <a:t>strategisk grundlag med mission, vision og værdier. </a:t>
            </a:r>
            <a:endParaRPr lang="da-DK" sz="1500" dirty="0" smtClean="0">
              <a:latin typeface="Arial" pitchFamily="34" charset="0"/>
            </a:endParaRPr>
          </a:p>
          <a:p>
            <a:pPr marL="0" indent="0">
              <a:buNone/>
            </a:pPr>
            <a:r>
              <a:rPr lang="da-DK" sz="1500" dirty="0">
                <a:latin typeface="Arial" pitchFamily="34" charset="0"/>
              </a:rPr>
              <a:t/>
            </a:r>
            <a:br>
              <a:rPr lang="da-DK" sz="1500" dirty="0">
                <a:latin typeface="Arial" pitchFamily="34" charset="0"/>
              </a:rPr>
            </a:br>
            <a:r>
              <a:rPr lang="da-DK" sz="1500" dirty="0" smtClean="0">
                <a:latin typeface="Arial" pitchFamily="34" charset="0"/>
              </a:rPr>
              <a:t>Det strategiske grundlag blev </a:t>
            </a:r>
            <a:r>
              <a:rPr lang="da-DK" sz="1500" dirty="0">
                <a:latin typeface="Arial" pitchFamily="34" charset="0"/>
              </a:rPr>
              <a:t>suppleret af strategiske temaer til at styrke organisationen som  Trafik managere, Bedre bestillere, Uddannelse og rekruttering samt Ét </a:t>
            </a:r>
            <a:r>
              <a:rPr lang="da-DK" sz="1500" dirty="0" smtClean="0">
                <a:latin typeface="Arial" pitchFamily="34" charset="0"/>
              </a:rPr>
              <a:t>VD.</a:t>
            </a:r>
          </a:p>
          <a:p>
            <a:pPr marL="0" indent="0">
              <a:buNone/>
            </a:pPr>
            <a:r>
              <a:rPr lang="da-DK" sz="1500" i="1" dirty="0" smtClean="0">
                <a:solidFill>
                  <a:schemeClr val="accent1"/>
                </a:solidFill>
                <a:sym typeface="Wingdings" panose="05000000000000000000" pitchFamily="2" charset="2"/>
              </a:rPr>
              <a:t/>
            </a:r>
            <a:br>
              <a:rPr lang="da-DK" sz="1500" i="1" dirty="0" smtClean="0">
                <a:solidFill>
                  <a:schemeClr val="accent1"/>
                </a:solidFill>
                <a:sym typeface="Wingdings" panose="05000000000000000000" pitchFamily="2" charset="2"/>
              </a:rPr>
            </a:br>
            <a:r>
              <a:rPr lang="da-DK" sz="1500" i="1" dirty="0" smtClean="0">
                <a:solidFill>
                  <a:schemeClr val="accent1"/>
                </a:solidFill>
                <a:sym typeface="Wingdings" panose="05000000000000000000" pitchFamily="2" charset="2"/>
              </a:rPr>
              <a:t> </a:t>
            </a:r>
            <a:r>
              <a:rPr lang="da-DK" sz="1500" i="1" dirty="0" smtClean="0">
                <a:solidFill>
                  <a:schemeClr val="accent1"/>
                </a:solidFill>
              </a:rPr>
              <a:t>Internt rettet strategi</a:t>
            </a:r>
            <a:endParaRPr lang="da-DK" sz="1500" i="1" dirty="0">
              <a:solidFill>
                <a:schemeClr val="accent1"/>
              </a:solidFill>
              <a:latin typeface="Arial" pitchFamily="34" charset="0"/>
            </a:endParaRPr>
          </a:p>
        </p:txBody>
      </p:sp>
      <p:sp>
        <p:nvSpPr>
          <p:cNvPr id="8" name="Pladsholder til tekst 7"/>
          <p:cNvSpPr>
            <a:spLocks noGrp="1" noChangeAspect="1"/>
          </p:cNvSpPr>
          <p:nvPr>
            <p:ph type="body" sz="quarter" idx="22"/>
          </p:nvPr>
        </p:nvSpPr>
        <p:spPr>
          <a:xfrm>
            <a:off x="3243520" y="1606111"/>
            <a:ext cx="2700000" cy="287538"/>
          </a:xfrm>
        </p:spPr>
        <p:txBody>
          <a:bodyPr/>
          <a:lstStyle/>
          <a:p>
            <a:r>
              <a:rPr lang="da-DK" dirty="0" smtClean="0">
                <a:solidFill>
                  <a:schemeClr val="accent1"/>
                </a:solidFill>
              </a:rPr>
              <a:t>2014-2016</a:t>
            </a:r>
            <a:endParaRPr lang="da-DK" dirty="0">
              <a:solidFill>
                <a:schemeClr val="accent1"/>
              </a:solidFill>
            </a:endParaRPr>
          </a:p>
        </p:txBody>
      </p:sp>
      <p:sp>
        <p:nvSpPr>
          <p:cNvPr id="9" name="Pladsholder til indhold 8"/>
          <p:cNvSpPr>
            <a:spLocks noGrp="1"/>
          </p:cNvSpPr>
          <p:nvPr>
            <p:ph sz="quarter" idx="23"/>
          </p:nvPr>
        </p:nvSpPr>
        <p:spPr>
          <a:xfrm>
            <a:off x="3243520" y="2145921"/>
            <a:ext cx="2700000" cy="4104432"/>
          </a:xfrm>
        </p:spPr>
        <p:txBody>
          <a:bodyPr/>
          <a:lstStyle/>
          <a:p>
            <a:pPr marL="0" indent="0">
              <a:buNone/>
            </a:pPr>
            <a:endParaRPr lang="da-DK" sz="1600" dirty="0" smtClean="0">
              <a:latin typeface="Arial" pitchFamily="34" charset="0"/>
            </a:endParaRPr>
          </a:p>
          <a:p>
            <a:pPr marL="0" indent="0">
              <a:buNone/>
            </a:pPr>
            <a:endParaRPr lang="da-DK" sz="1600" dirty="0">
              <a:latin typeface="Arial" pitchFamily="34" charset="0"/>
            </a:endParaRPr>
          </a:p>
          <a:p>
            <a:pPr marL="0" indent="0">
              <a:buNone/>
            </a:pPr>
            <a:endParaRPr lang="da-DK" sz="1500" dirty="0" smtClean="0">
              <a:latin typeface="Arial" pitchFamily="34" charset="0"/>
            </a:endParaRPr>
          </a:p>
          <a:p>
            <a:pPr marL="0" indent="0">
              <a:buNone/>
            </a:pPr>
            <a:r>
              <a:rPr lang="da-DK" sz="1500" dirty="0" smtClean="0">
                <a:latin typeface="Arial" pitchFamily="34" charset="0"/>
              </a:rPr>
              <a:t>Nuværende </a:t>
            </a:r>
            <a:r>
              <a:rPr lang="da-DK" sz="1500" dirty="0">
                <a:latin typeface="Arial" pitchFamily="34" charset="0"/>
              </a:rPr>
              <a:t>strategi. </a:t>
            </a:r>
            <a:r>
              <a:rPr lang="da-DK" sz="1500" dirty="0" smtClean="0">
                <a:latin typeface="Arial" pitchFamily="34" charset="0"/>
              </a:rPr>
              <a:t> Offensiv </a:t>
            </a:r>
            <a:r>
              <a:rPr lang="da-DK" sz="1500" dirty="0">
                <a:latin typeface="Arial" pitchFamily="34" charset="0"/>
              </a:rPr>
              <a:t>og ekstern rettet strategi med stort interessentfokus. </a:t>
            </a:r>
            <a:endParaRPr lang="da-DK" sz="1500" dirty="0" smtClean="0">
              <a:latin typeface="Arial" pitchFamily="34" charset="0"/>
            </a:endParaRPr>
          </a:p>
          <a:p>
            <a:pPr marL="0" indent="0">
              <a:buNone/>
            </a:pPr>
            <a:r>
              <a:rPr lang="da-DK" sz="1500" dirty="0" smtClean="0">
                <a:latin typeface="Arial" pitchFamily="34" charset="0"/>
              </a:rPr>
              <a:t>Mission</a:t>
            </a:r>
            <a:r>
              <a:rPr lang="da-DK" sz="1500" dirty="0">
                <a:latin typeface="Arial" pitchFamily="34" charset="0"/>
              </a:rPr>
              <a:t>, vision og værdier er fastholdt og tre nye strategiske temaer er kommet til for at sikre bedre vej for pengene, at trafikanten kommer nemt og sikkert frem samt fælles </a:t>
            </a:r>
            <a:r>
              <a:rPr lang="da-DK" sz="1500" dirty="0" smtClean="0">
                <a:latin typeface="Arial" pitchFamily="34" charset="0"/>
              </a:rPr>
              <a:t>løsninger.</a:t>
            </a:r>
          </a:p>
          <a:p>
            <a:pPr marL="0" indent="0">
              <a:buNone/>
            </a:pPr>
            <a:r>
              <a:rPr lang="da-DK" sz="1500" i="1" dirty="0" smtClean="0">
                <a:solidFill>
                  <a:schemeClr val="accent1"/>
                </a:solidFill>
                <a:latin typeface="Arial" pitchFamily="34" charset="0"/>
                <a:sym typeface="Wingdings" panose="05000000000000000000" pitchFamily="2" charset="2"/>
              </a:rPr>
              <a:t> </a:t>
            </a:r>
            <a:r>
              <a:rPr lang="da-DK" sz="1500" i="1" dirty="0" smtClean="0">
                <a:solidFill>
                  <a:schemeClr val="accent1"/>
                </a:solidFill>
                <a:latin typeface="Arial" pitchFamily="34" charset="0"/>
              </a:rPr>
              <a:t>Eksternt rettet strategi</a:t>
            </a:r>
            <a:endParaRPr lang="da-DK" sz="1500" i="1" dirty="0">
              <a:solidFill>
                <a:schemeClr val="accent1"/>
              </a:solidFill>
            </a:endParaRPr>
          </a:p>
        </p:txBody>
      </p:sp>
      <p:sp>
        <p:nvSpPr>
          <p:cNvPr id="5" name="Pladsholder til diasnummer 4"/>
          <p:cNvSpPr>
            <a:spLocks noGrp="1"/>
          </p:cNvSpPr>
          <p:nvPr>
            <p:ph type="sldNum" sz="quarter" idx="26"/>
          </p:nvPr>
        </p:nvSpPr>
        <p:spPr/>
        <p:txBody>
          <a:bodyPr/>
          <a:lstStyle/>
          <a:p>
            <a:fld id="{645368A3-8FC7-43CD-85FC-C33BB5BBB25B}" type="slidenum">
              <a:rPr lang="da-DK" smtClean="0">
                <a:solidFill>
                  <a:srgbClr val="000000"/>
                </a:solidFill>
              </a:rPr>
              <a:pPr/>
              <a:t>14</a:t>
            </a:fld>
            <a:r>
              <a:rPr lang="da-DK" dirty="0" smtClean="0">
                <a:solidFill>
                  <a:srgbClr val="000000"/>
                </a:solidFill>
              </a:rPr>
              <a:t>.</a:t>
            </a:r>
            <a:endParaRPr lang="da-DK" dirty="0">
              <a:solidFill>
                <a:srgbClr val="000000"/>
              </a:solidFill>
            </a:endParaRPr>
          </a:p>
        </p:txBody>
      </p:sp>
      <p:sp>
        <p:nvSpPr>
          <p:cNvPr id="10" name="Pladsholder til indhold 8"/>
          <p:cNvSpPr txBox="1">
            <a:spLocks/>
          </p:cNvSpPr>
          <p:nvPr/>
        </p:nvSpPr>
        <p:spPr bwMode="auto">
          <a:xfrm>
            <a:off x="6120472" y="2145600"/>
            <a:ext cx="26997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42875" indent="-142875" algn="l" rtl="0" eaLnBrk="1" fontAlgn="base" hangingPunct="1">
              <a:lnSpc>
                <a:spcPct val="102000"/>
              </a:lnSpc>
              <a:spcBef>
                <a:spcPts val="600"/>
              </a:spcBef>
              <a:spcAft>
                <a:spcPts val="600"/>
              </a:spcAft>
              <a:buSzPct val="70000"/>
              <a:buFont typeface="Arial" pitchFamily="34" charset="0"/>
              <a:buChar char="•"/>
              <a:defRPr>
                <a:solidFill>
                  <a:schemeClr val="tx1"/>
                </a:solidFill>
                <a:latin typeface="+mn-lt"/>
                <a:ea typeface="+mn-ea"/>
                <a:cs typeface="Arial" pitchFamily="34" charset="0"/>
              </a:defRPr>
            </a:lvl1pPr>
            <a:lvl2pPr marL="742950" indent="-142875" algn="l" rtl="0" eaLnBrk="1" fontAlgn="base" hangingPunct="1">
              <a:lnSpc>
                <a:spcPct val="102000"/>
              </a:lnSpc>
              <a:spcBef>
                <a:spcPts val="600"/>
              </a:spcBef>
              <a:spcAft>
                <a:spcPts val="600"/>
              </a:spcAft>
              <a:buSzPct val="70000"/>
              <a:buFont typeface="Arial" pitchFamily="34" charset="0"/>
              <a:buChar char="•"/>
              <a:defRPr sz="1500">
                <a:solidFill>
                  <a:schemeClr val="tx1"/>
                </a:solidFill>
                <a:latin typeface="+mn-lt"/>
                <a:cs typeface="Arial" pitchFamily="34" charset="0"/>
              </a:defRPr>
            </a:lvl2pPr>
            <a:lvl3pPr marL="1143000" indent="-142875" algn="l" rtl="0" eaLnBrk="1" fontAlgn="base" hangingPunct="1">
              <a:lnSpc>
                <a:spcPct val="102000"/>
              </a:lnSpc>
              <a:spcBef>
                <a:spcPts val="600"/>
              </a:spcBef>
              <a:spcAft>
                <a:spcPts val="600"/>
              </a:spcAft>
              <a:buSzPct val="70000"/>
              <a:buFont typeface="Arial" pitchFamily="34" charset="0"/>
              <a:buChar char="•"/>
              <a:defRPr sz="1200" i="1">
                <a:solidFill>
                  <a:schemeClr val="tx1"/>
                </a:solidFill>
                <a:latin typeface="+mn-lt"/>
                <a:cs typeface="Arial" pitchFamily="34" charset="0"/>
              </a:defRPr>
            </a:lvl3pPr>
            <a:lvl4pPr marL="16002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4pPr>
            <a:lvl5pPr marL="20574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5pPr>
            <a:lvl6pPr marL="2514600" indent="-228600" algn="l" rtl="0" eaLnBrk="1" fontAlgn="base" hangingPunct="1">
              <a:spcBef>
                <a:spcPct val="50000"/>
              </a:spcBef>
              <a:spcAft>
                <a:spcPct val="15000"/>
              </a:spcAft>
              <a:buChar char="–"/>
              <a:defRPr sz="1600">
                <a:solidFill>
                  <a:schemeClr val="tx1"/>
                </a:solidFill>
                <a:latin typeface="Max-Black" pitchFamily="2" charset="0"/>
              </a:defRPr>
            </a:lvl6pPr>
            <a:lvl7pPr marL="2971800" indent="-228600" algn="l" rtl="0" eaLnBrk="1" fontAlgn="base" hangingPunct="1">
              <a:spcBef>
                <a:spcPct val="50000"/>
              </a:spcBef>
              <a:spcAft>
                <a:spcPct val="15000"/>
              </a:spcAft>
              <a:buChar char="–"/>
              <a:defRPr sz="1600">
                <a:solidFill>
                  <a:schemeClr val="tx1"/>
                </a:solidFill>
                <a:latin typeface="Max-Black" pitchFamily="2" charset="0"/>
              </a:defRPr>
            </a:lvl7pPr>
            <a:lvl8pPr marL="3429000" indent="-228600" algn="l" rtl="0" eaLnBrk="1" fontAlgn="base" hangingPunct="1">
              <a:spcBef>
                <a:spcPct val="50000"/>
              </a:spcBef>
              <a:spcAft>
                <a:spcPct val="15000"/>
              </a:spcAft>
              <a:buChar char="–"/>
              <a:defRPr sz="1600">
                <a:solidFill>
                  <a:schemeClr val="tx1"/>
                </a:solidFill>
                <a:latin typeface="Max-Black" pitchFamily="2" charset="0"/>
              </a:defRPr>
            </a:lvl8pPr>
            <a:lvl9pPr marL="3886200" indent="-228600" algn="l" rtl="0" eaLnBrk="1" fontAlgn="base" hangingPunct="1">
              <a:spcBef>
                <a:spcPct val="50000"/>
              </a:spcBef>
              <a:spcAft>
                <a:spcPct val="15000"/>
              </a:spcAft>
              <a:buChar char="–"/>
              <a:defRPr sz="1600">
                <a:solidFill>
                  <a:schemeClr val="tx1"/>
                </a:solidFill>
                <a:latin typeface="Max-Black" pitchFamily="2" charset="0"/>
              </a:defRPr>
            </a:lvl9pPr>
          </a:lstStyle>
          <a:p>
            <a:pPr marL="0" indent="0">
              <a:buFont typeface="Arial" pitchFamily="34" charset="0"/>
              <a:buNone/>
            </a:pPr>
            <a:endParaRPr lang="da-DK" sz="1500" dirty="0" smtClean="0">
              <a:solidFill>
                <a:srgbClr val="000000"/>
              </a:solidFill>
            </a:endParaRPr>
          </a:p>
          <a:p>
            <a:pPr marL="0" indent="0">
              <a:buFont typeface="Arial" pitchFamily="34" charset="0"/>
              <a:buNone/>
            </a:pPr>
            <a:endParaRPr lang="da-DK" sz="1500" dirty="0">
              <a:solidFill>
                <a:srgbClr val="000000"/>
              </a:solidFill>
            </a:endParaRPr>
          </a:p>
          <a:p>
            <a:pPr marL="0" indent="0">
              <a:buFont typeface="Arial" pitchFamily="34" charset="0"/>
              <a:buNone/>
            </a:pPr>
            <a:endParaRPr lang="da-DK" sz="1500" dirty="0" smtClean="0">
              <a:solidFill>
                <a:srgbClr val="000000"/>
              </a:solidFill>
            </a:endParaRPr>
          </a:p>
          <a:p>
            <a:pPr marL="0" indent="0">
              <a:buFont typeface="Arial" pitchFamily="34" charset="0"/>
              <a:buNone/>
            </a:pPr>
            <a:r>
              <a:rPr lang="da-DK" sz="1500" dirty="0" smtClean="0">
                <a:solidFill>
                  <a:srgbClr val="000000"/>
                </a:solidFill>
              </a:rPr>
              <a:t>Revideret </a:t>
            </a:r>
            <a:r>
              <a:rPr lang="da-DK" sz="1500" dirty="0">
                <a:solidFill>
                  <a:srgbClr val="000000"/>
                </a:solidFill>
              </a:rPr>
              <a:t>strategi. Mission, vision og de tre strategiske </a:t>
            </a:r>
            <a:r>
              <a:rPr lang="da-DK" sz="1500" dirty="0" smtClean="0">
                <a:solidFill>
                  <a:srgbClr val="000000"/>
                </a:solidFill>
              </a:rPr>
              <a:t>temaer fastholdes</a:t>
            </a:r>
            <a:r>
              <a:rPr lang="da-DK" sz="1500" dirty="0">
                <a:solidFill>
                  <a:srgbClr val="000000"/>
                </a:solidFill>
              </a:rPr>
              <a:t>. </a:t>
            </a:r>
            <a:endParaRPr lang="da-DK" sz="1500" dirty="0" smtClean="0">
              <a:solidFill>
                <a:srgbClr val="000000"/>
              </a:solidFill>
            </a:endParaRPr>
          </a:p>
          <a:p>
            <a:pPr marL="0" indent="0">
              <a:buFont typeface="Arial" pitchFamily="34" charset="0"/>
              <a:buNone/>
            </a:pPr>
            <a:r>
              <a:rPr lang="da-DK" sz="1500" dirty="0" smtClean="0">
                <a:solidFill>
                  <a:srgbClr val="000000"/>
                </a:solidFill>
              </a:rPr>
              <a:t>Strategien forenkles </a:t>
            </a:r>
            <a:r>
              <a:rPr lang="da-DK" sz="1500" dirty="0">
                <a:solidFill>
                  <a:srgbClr val="000000"/>
                </a:solidFill>
              </a:rPr>
              <a:t>indenfor temaerne og skal afspejle en udsigt med øget trafikvækst, øget digitalisering, nye samarbejdsformer samt </a:t>
            </a:r>
            <a:r>
              <a:rPr lang="da-DK" sz="1500" dirty="0" smtClean="0">
                <a:solidFill>
                  <a:srgbClr val="000000"/>
                </a:solidFill>
              </a:rPr>
              <a:t>ændrede økonomiske rammer.</a:t>
            </a:r>
            <a:br>
              <a:rPr lang="da-DK" sz="1500" dirty="0" smtClean="0">
                <a:solidFill>
                  <a:srgbClr val="000000"/>
                </a:solidFill>
              </a:rPr>
            </a:br>
            <a:endParaRPr lang="da-DK" sz="1500" dirty="0" smtClean="0">
              <a:solidFill>
                <a:srgbClr val="000000"/>
              </a:solidFill>
            </a:endParaRPr>
          </a:p>
          <a:p>
            <a:pPr marL="0" indent="0">
              <a:buFont typeface="Arial" pitchFamily="34" charset="0"/>
              <a:buNone/>
            </a:pPr>
            <a:r>
              <a:rPr lang="da-DK" sz="1500" i="1" dirty="0" smtClean="0">
                <a:solidFill>
                  <a:srgbClr val="00B0F0"/>
                </a:solidFill>
                <a:sym typeface="Wingdings" panose="05000000000000000000" pitchFamily="2" charset="2"/>
              </a:rPr>
              <a:t> </a:t>
            </a:r>
            <a:r>
              <a:rPr lang="da-DK" sz="1500" i="1" dirty="0" smtClean="0">
                <a:solidFill>
                  <a:srgbClr val="00B0F0"/>
                </a:solidFill>
              </a:rPr>
              <a:t>Fokuseret strategi</a:t>
            </a:r>
          </a:p>
          <a:p>
            <a:pPr marL="0" indent="0">
              <a:buFont typeface="Arial" pitchFamily="34" charset="0"/>
              <a:buNone/>
            </a:pPr>
            <a:endParaRPr lang="da-DK" sz="1800" kern="0" dirty="0">
              <a:solidFill>
                <a:srgbClr val="000000"/>
              </a:solidFill>
            </a:endParaRPr>
          </a:p>
        </p:txBody>
      </p:sp>
      <p:sp>
        <p:nvSpPr>
          <p:cNvPr id="11" name="Pladsholder til tekst 7"/>
          <p:cNvSpPr txBox="1">
            <a:spLocks noChangeAspect="1"/>
          </p:cNvSpPr>
          <p:nvPr/>
        </p:nvSpPr>
        <p:spPr bwMode="auto">
          <a:xfrm>
            <a:off x="6120172" y="1603375"/>
            <a:ext cx="2700000" cy="2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00000"/>
              </a:lnSpc>
              <a:spcBef>
                <a:spcPts val="1800"/>
              </a:spcBef>
              <a:spcAft>
                <a:spcPts val="1200"/>
              </a:spcAft>
              <a:buClrTx/>
              <a:buSzPct val="70000"/>
              <a:buFont typeface="Arial" pitchFamily="34" charset="0"/>
              <a:buNone/>
              <a:tabLst/>
              <a:defRPr b="1" kern="2200">
                <a:solidFill>
                  <a:schemeClr val="tx1"/>
                </a:solidFill>
                <a:latin typeface="+mn-lt"/>
                <a:ea typeface="+mn-ea"/>
                <a:cs typeface="Arial" pitchFamily="34" charset="0"/>
              </a:defRPr>
            </a:lvl1pPr>
            <a:lvl2pPr marL="742950" indent="-142875" algn="l" rtl="0" eaLnBrk="1" fontAlgn="base" hangingPunct="1">
              <a:lnSpc>
                <a:spcPct val="102000"/>
              </a:lnSpc>
              <a:spcBef>
                <a:spcPts val="600"/>
              </a:spcBef>
              <a:spcAft>
                <a:spcPts val="600"/>
              </a:spcAft>
              <a:buSzPct val="70000"/>
              <a:buFont typeface="Arial" pitchFamily="34" charset="0"/>
              <a:buChar char="•"/>
              <a:defRPr sz="1500">
                <a:solidFill>
                  <a:schemeClr val="tx1"/>
                </a:solidFill>
                <a:latin typeface="+mn-lt"/>
                <a:cs typeface="Arial" pitchFamily="34" charset="0"/>
              </a:defRPr>
            </a:lvl2pPr>
            <a:lvl3pPr marL="1143000" indent="-142875" algn="l" rtl="0" eaLnBrk="1" fontAlgn="base" hangingPunct="1">
              <a:lnSpc>
                <a:spcPct val="102000"/>
              </a:lnSpc>
              <a:spcBef>
                <a:spcPts val="600"/>
              </a:spcBef>
              <a:spcAft>
                <a:spcPts val="600"/>
              </a:spcAft>
              <a:buSzPct val="70000"/>
              <a:buFont typeface="Arial" pitchFamily="34" charset="0"/>
              <a:buChar char="•"/>
              <a:defRPr sz="1200" i="1">
                <a:solidFill>
                  <a:schemeClr val="tx1"/>
                </a:solidFill>
                <a:latin typeface="+mn-lt"/>
                <a:cs typeface="Arial" pitchFamily="34" charset="0"/>
              </a:defRPr>
            </a:lvl3pPr>
            <a:lvl4pPr marL="16002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4pPr>
            <a:lvl5pPr marL="20574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5pPr>
            <a:lvl6pPr marL="2514600" indent="-228600" algn="l" rtl="0" eaLnBrk="1" fontAlgn="base" hangingPunct="1">
              <a:spcBef>
                <a:spcPct val="50000"/>
              </a:spcBef>
              <a:spcAft>
                <a:spcPct val="15000"/>
              </a:spcAft>
              <a:buChar char="–"/>
              <a:defRPr sz="1600">
                <a:solidFill>
                  <a:schemeClr val="tx1"/>
                </a:solidFill>
                <a:latin typeface="Max-Black" pitchFamily="2" charset="0"/>
              </a:defRPr>
            </a:lvl6pPr>
            <a:lvl7pPr marL="2971800" indent="-228600" algn="l" rtl="0" eaLnBrk="1" fontAlgn="base" hangingPunct="1">
              <a:spcBef>
                <a:spcPct val="50000"/>
              </a:spcBef>
              <a:spcAft>
                <a:spcPct val="15000"/>
              </a:spcAft>
              <a:buChar char="–"/>
              <a:defRPr sz="1600">
                <a:solidFill>
                  <a:schemeClr val="tx1"/>
                </a:solidFill>
                <a:latin typeface="Max-Black" pitchFamily="2" charset="0"/>
              </a:defRPr>
            </a:lvl7pPr>
            <a:lvl8pPr marL="3429000" indent="-228600" algn="l" rtl="0" eaLnBrk="1" fontAlgn="base" hangingPunct="1">
              <a:spcBef>
                <a:spcPct val="50000"/>
              </a:spcBef>
              <a:spcAft>
                <a:spcPct val="15000"/>
              </a:spcAft>
              <a:buChar char="–"/>
              <a:defRPr sz="1600">
                <a:solidFill>
                  <a:schemeClr val="tx1"/>
                </a:solidFill>
                <a:latin typeface="Max-Black" pitchFamily="2" charset="0"/>
              </a:defRPr>
            </a:lvl8pPr>
            <a:lvl9pPr marL="3886200" indent="-228600" algn="l" rtl="0" eaLnBrk="1" fontAlgn="base" hangingPunct="1">
              <a:spcBef>
                <a:spcPct val="50000"/>
              </a:spcBef>
              <a:spcAft>
                <a:spcPct val="15000"/>
              </a:spcAft>
              <a:buChar char="–"/>
              <a:defRPr sz="1600">
                <a:solidFill>
                  <a:schemeClr val="tx1"/>
                </a:solidFill>
                <a:latin typeface="Max-Black" pitchFamily="2" charset="0"/>
              </a:defRPr>
            </a:lvl9pPr>
          </a:lstStyle>
          <a:p>
            <a:r>
              <a:rPr lang="da-DK" sz="1800" dirty="0" smtClean="0">
                <a:solidFill>
                  <a:srgbClr val="00B0F0"/>
                </a:solidFill>
              </a:rPr>
              <a:t>2017-2020</a:t>
            </a:r>
            <a:endParaRPr lang="da-DK" sz="1800" dirty="0">
              <a:solidFill>
                <a:srgbClr val="00B0F0"/>
              </a:solidFill>
            </a:endParaRPr>
          </a:p>
        </p:txBody>
      </p:sp>
      <p:pic>
        <p:nvPicPr>
          <p:cNvPr id="12" name="Pladsholder til indhold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935595" y="2092969"/>
            <a:ext cx="1347438" cy="97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p:cNvSpPr/>
          <p:nvPr/>
        </p:nvSpPr>
        <p:spPr>
          <a:xfrm>
            <a:off x="3900897" y="2417005"/>
            <a:ext cx="648000" cy="648000"/>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r>
              <a:rPr lang="da-DK" sz="750" b="1" dirty="0">
                <a:solidFill>
                  <a:srgbClr val="FFFFFF"/>
                </a:solidFill>
              </a:rPr>
              <a:t>Bedre vej for pengene</a:t>
            </a:r>
          </a:p>
        </p:txBody>
      </p:sp>
      <p:sp>
        <p:nvSpPr>
          <p:cNvPr id="14" name="Ellipse 13"/>
          <p:cNvSpPr/>
          <p:nvPr/>
        </p:nvSpPr>
        <p:spPr>
          <a:xfrm>
            <a:off x="4140922" y="1961774"/>
            <a:ext cx="648000" cy="648000"/>
          </a:xfrm>
          <a:prstGeom prst="ellipse">
            <a:avLst/>
          </a:prstGeom>
          <a:solidFill>
            <a:srgbClr val="F39200">
              <a:alpha val="9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r>
              <a:rPr lang="da-DK" sz="750" b="1" dirty="0">
                <a:solidFill>
                  <a:srgbClr val="FFFFFF"/>
                </a:solidFill>
              </a:rPr>
              <a:t>Nemt og sikkert frem</a:t>
            </a:r>
          </a:p>
        </p:txBody>
      </p:sp>
      <p:sp>
        <p:nvSpPr>
          <p:cNvPr id="15" name="Ellipse 14"/>
          <p:cNvSpPr/>
          <p:nvPr/>
        </p:nvSpPr>
        <p:spPr>
          <a:xfrm>
            <a:off x="4428056" y="2417005"/>
            <a:ext cx="648000" cy="648000"/>
          </a:xfrm>
          <a:prstGeom prst="ellipse">
            <a:avLst/>
          </a:prstGeom>
          <a:solidFill>
            <a:schemeClr val="tx1">
              <a:alpha val="9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r>
              <a:rPr lang="da-DK" sz="750" b="1" dirty="0">
                <a:solidFill>
                  <a:srgbClr val="FFFFFF"/>
                </a:solidFill>
              </a:rPr>
              <a:t>Fælles løsninger</a:t>
            </a:r>
          </a:p>
        </p:txBody>
      </p:sp>
      <p:pic>
        <p:nvPicPr>
          <p:cNvPr id="18" name="Billed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96236" y="1966987"/>
            <a:ext cx="1152000" cy="1152000"/>
          </a:xfrm>
          <a:prstGeom prst="rect">
            <a:avLst/>
          </a:prstGeom>
        </p:spPr>
      </p:pic>
    </p:spTree>
    <p:extLst>
      <p:ext uri="{BB962C8B-B14F-4D97-AF65-F5344CB8AC3E}">
        <p14:creationId xmlns:p14="http://schemas.microsoft.com/office/powerpoint/2010/main" val="34876782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da-DK" dirty="0">
                <a:solidFill>
                  <a:schemeClr val="accent1"/>
                </a:solidFill>
              </a:rPr>
              <a:t>S</a:t>
            </a:r>
            <a:r>
              <a:rPr lang="da-DK" sz="3600" dirty="0" smtClean="0">
                <a:solidFill>
                  <a:schemeClr val="accent1"/>
                </a:solidFill>
              </a:rPr>
              <a:t>trategiske temaer </a:t>
            </a:r>
            <a:endParaRPr lang="da-DK" sz="3600" dirty="0">
              <a:solidFill>
                <a:schemeClr val="accent1"/>
              </a:solidFill>
            </a:endParaRPr>
          </a:p>
        </p:txBody>
      </p:sp>
      <p:sp>
        <p:nvSpPr>
          <p:cNvPr id="8" name="Pladsholder til indhold 2"/>
          <p:cNvSpPr>
            <a:spLocks noGrp="1"/>
          </p:cNvSpPr>
          <p:nvPr>
            <p:ph sz="quarter" idx="21"/>
          </p:nvPr>
        </p:nvSpPr>
        <p:spPr>
          <a:xfrm>
            <a:off x="5194175" y="1628800"/>
            <a:ext cx="3446277" cy="4239495"/>
          </a:xfrm>
        </p:spPr>
        <p:txBody>
          <a:bodyPr/>
          <a:lstStyle/>
          <a:p>
            <a:pPr marL="0" indent="0">
              <a:spcBef>
                <a:spcPts val="0"/>
              </a:spcBef>
              <a:spcAft>
                <a:spcPts val="0"/>
              </a:spcAft>
              <a:buNone/>
            </a:pPr>
            <a:r>
              <a:rPr lang="da-DK" sz="1600" b="1" dirty="0" smtClean="0">
                <a:solidFill>
                  <a:srgbClr val="00B0F0"/>
                </a:solidFill>
                <a:latin typeface="+mj-lt"/>
                <a:ea typeface="Verdana" panose="020B0604030504040204" pitchFamily="34" charset="0"/>
                <a:cs typeface="Verdana" panose="020B0604030504040204" pitchFamily="34" charset="0"/>
              </a:rPr>
              <a:t>Bedre vej for pengene            </a:t>
            </a:r>
            <a:r>
              <a:rPr lang="da-DK" sz="1600" b="1" dirty="0">
                <a:solidFill>
                  <a:srgbClr val="00A1DE"/>
                </a:solidFill>
                <a:latin typeface="+mj-lt"/>
                <a:ea typeface="Verdana" panose="020B0604030504040204" pitchFamily="34" charset="0"/>
                <a:cs typeface="Verdana" panose="020B0604030504040204" pitchFamily="34" charset="0"/>
              </a:rPr>
              <a:t/>
            </a:r>
            <a:br>
              <a:rPr lang="da-DK" sz="1600" b="1" dirty="0">
                <a:solidFill>
                  <a:srgbClr val="00A1DE"/>
                </a:solidFill>
                <a:latin typeface="+mj-lt"/>
                <a:ea typeface="Verdana" panose="020B0604030504040204" pitchFamily="34" charset="0"/>
                <a:cs typeface="Verdana" panose="020B0604030504040204" pitchFamily="34" charset="0"/>
              </a:rPr>
            </a:br>
            <a:r>
              <a:rPr lang="da-DK" sz="1500" dirty="0" smtClean="0">
                <a:latin typeface="+mj-lt"/>
                <a:ea typeface="Verdana" panose="020B0604030504040204" pitchFamily="34" charset="0"/>
                <a:cs typeface="Verdana" panose="020B0604030504040204" pitchFamily="34" charset="0"/>
              </a:rPr>
              <a:t>… fordi samfundet skal have maksimalt udbytte af de midler, der prioriteres til veje i Danmark</a:t>
            </a:r>
          </a:p>
          <a:p>
            <a:pPr marL="0" indent="0">
              <a:spcBef>
                <a:spcPts val="0"/>
              </a:spcBef>
              <a:spcAft>
                <a:spcPts val="0"/>
              </a:spcAft>
              <a:buNone/>
            </a:pPr>
            <a:endParaRPr lang="da-DK" sz="1500" dirty="0" smtClean="0">
              <a:latin typeface="+mj-lt"/>
              <a:ea typeface="Verdana" panose="020B0604030504040204" pitchFamily="34" charset="0"/>
              <a:cs typeface="Verdana" panose="020B0604030504040204" pitchFamily="34" charset="0"/>
            </a:endParaRPr>
          </a:p>
          <a:p>
            <a:pPr marL="0" indent="0">
              <a:spcBef>
                <a:spcPts val="0"/>
              </a:spcBef>
              <a:spcAft>
                <a:spcPts val="0"/>
              </a:spcAft>
              <a:buNone/>
            </a:pPr>
            <a:r>
              <a:rPr lang="da-DK" sz="1600" b="1" dirty="0">
                <a:solidFill>
                  <a:srgbClr val="F39200"/>
                </a:solidFill>
                <a:ea typeface="Verdana" panose="020B0604030504040204" pitchFamily="34" charset="0"/>
                <a:cs typeface="Verdana" panose="020B0604030504040204" pitchFamily="34" charset="0"/>
              </a:rPr>
              <a:t>Nemt og sikkert frem</a:t>
            </a:r>
            <a:r>
              <a:rPr lang="da-DK" sz="1600" dirty="0">
                <a:ea typeface="Verdana" panose="020B0604030504040204" pitchFamily="34" charset="0"/>
                <a:cs typeface="Verdana" panose="020B0604030504040204" pitchFamily="34" charset="0"/>
              </a:rPr>
              <a:t/>
            </a:r>
            <a:br>
              <a:rPr lang="da-DK" sz="1600" dirty="0">
                <a:ea typeface="Verdana" panose="020B0604030504040204" pitchFamily="34" charset="0"/>
                <a:cs typeface="Verdana" panose="020B0604030504040204" pitchFamily="34" charset="0"/>
              </a:rPr>
            </a:br>
            <a:r>
              <a:rPr lang="da-DK" sz="1500" dirty="0">
                <a:ea typeface="Verdana" panose="020B0604030504040204" pitchFamily="34" charset="0"/>
                <a:cs typeface="Verdana" panose="020B0604030504040204" pitchFamily="34" charset="0"/>
              </a:rPr>
              <a:t>… fordi mobilitet og sikkerhed bidrager til vækst og </a:t>
            </a:r>
            <a:r>
              <a:rPr lang="da-DK" sz="1500" dirty="0" smtClean="0">
                <a:ea typeface="Verdana" panose="020B0604030504040204" pitchFamily="34" charset="0"/>
                <a:cs typeface="Verdana" panose="020B0604030504040204" pitchFamily="34" charset="0"/>
              </a:rPr>
              <a:t>velfærd</a:t>
            </a:r>
            <a:endParaRPr lang="da-DK" sz="1500" dirty="0">
              <a:latin typeface="+mj-lt"/>
              <a:ea typeface="Verdana" panose="020B0604030504040204" pitchFamily="34" charset="0"/>
              <a:cs typeface="Verdana" panose="020B0604030504040204" pitchFamily="34" charset="0"/>
            </a:endParaRPr>
          </a:p>
          <a:p>
            <a:pPr marL="0" indent="0">
              <a:spcBef>
                <a:spcPts val="0"/>
              </a:spcBef>
              <a:spcAft>
                <a:spcPts val="0"/>
              </a:spcAft>
              <a:buNone/>
              <a:tabLst>
                <a:tab pos="1520825" algn="l"/>
              </a:tabLst>
            </a:pPr>
            <a:endParaRPr lang="da-DK" sz="1500" dirty="0">
              <a:latin typeface="+mj-lt"/>
              <a:ea typeface="Verdana" panose="020B0604030504040204" pitchFamily="34" charset="0"/>
              <a:cs typeface="Verdana" panose="020B0604030504040204" pitchFamily="34" charset="0"/>
            </a:endParaRPr>
          </a:p>
          <a:p>
            <a:pPr marL="0" indent="0">
              <a:spcBef>
                <a:spcPts val="0"/>
              </a:spcBef>
              <a:spcAft>
                <a:spcPts val="0"/>
              </a:spcAft>
              <a:buNone/>
            </a:pPr>
            <a:r>
              <a:rPr lang="da-DK" sz="1600" b="1" dirty="0" smtClean="0">
                <a:latin typeface="+mj-lt"/>
                <a:ea typeface="Verdana" panose="020B0604030504040204" pitchFamily="34" charset="0"/>
                <a:cs typeface="Verdana" panose="020B0604030504040204" pitchFamily="34" charset="0"/>
              </a:rPr>
              <a:t>Fælles løsninger</a:t>
            </a:r>
            <a:r>
              <a:rPr lang="da-DK" sz="1600" dirty="0" smtClean="0">
                <a:latin typeface="+mj-lt"/>
                <a:ea typeface="Verdana" panose="020B0604030504040204" pitchFamily="34" charset="0"/>
                <a:cs typeface="Verdana" panose="020B0604030504040204" pitchFamily="34" charset="0"/>
              </a:rPr>
              <a:t/>
            </a:r>
            <a:br>
              <a:rPr lang="da-DK" sz="1600" dirty="0" smtClean="0">
                <a:latin typeface="+mj-lt"/>
                <a:ea typeface="Verdana" panose="020B0604030504040204" pitchFamily="34" charset="0"/>
                <a:cs typeface="Verdana" panose="020B0604030504040204" pitchFamily="34" charset="0"/>
              </a:rPr>
            </a:br>
            <a:r>
              <a:rPr lang="da-DK" sz="1500" dirty="0" smtClean="0">
                <a:latin typeface="+mj-lt"/>
                <a:ea typeface="Verdana" panose="020B0604030504040204" pitchFamily="34" charset="0"/>
                <a:cs typeface="Verdana" panose="020B0604030504040204" pitchFamily="34" charset="0"/>
              </a:rPr>
              <a:t>… fordi inddragende, dialogbaseret samarbejde er forudsætning for forandring og forankring</a:t>
            </a:r>
          </a:p>
          <a:p>
            <a:pPr marL="0" indent="0">
              <a:spcBef>
                <a:spcPts val="0"/>
              </a:spcBef>
              <a:spcAft>
                <a:spcPts val="0"/>
              </a:spcAft>
              <a:buNone/>
            </a:pPr>
            <a:endParaRPr lang="da-DK" sz="1500" dirty="0" smtClean="0">
              <a:latin typeface="+mj-lt"/>
              <a:ea typeface="Verdana" panose="020B0604030504040204" pitchFamily="34" charset="0"/>
              <a:cs typeface="Verdana" panose="020B0604030504040204" pitchFamily="34" charset="0"/>
            </a:endParaRPr>
          </a:p>
          <a:p>
            <a:pPr marL="0" indent="0">
              <a:spcBef>
                <a:spcPts val="0"/>
              </a:spcBef>
              <a:spcAft>
                <a:spcPts val="0"/>
              </a:spcAft>
              <a:buNone/>
            </a:pPr>
            <a:r>
              <a:rPr lang="da-DK" sz="1600" b="1" dirty="0" smtClean="0">
                <a:solidFill>
                  <a:schemeClr val="bg1">
                    <a:lumMod val="50000"/>
                  </a:schemeClr>
                </a:solidFill>
                <a:latin typeface="+mj-lt"/>
                <a:ea typeface="Verdana" panose="020B0604030504040204" pitchFamily="34" charset="0"/>
                <a:cs typeface="Verdana" panose="020B0604030504040204" pitchFamily="34" charset="0"/>
              </a:rPr>
              <a:t>Sammen om VD</a:t>
            </a:r>
            <a:r>
              <a:rPr lang="da-DK" sz="1600" b="1" dirty="0" smtClean="0">
                <a:latin typeface="+mj-lt"/>
                <a:ea typeface="Verdana" panose="020B0604030504040204" pitchFamily="34" charset="0"/>
                <a:cs typeface="Verdana" panose="020B0604030504040204" pitchFamily="34" charset="0"/>
              </a:rPr>
              <a:t>                                              </a:t>
            </a:r>
            <a:br>
              <a:rPr lang="da-DK" sz="1600" b="1" dirty="0" smtClean="0">
                <a:latin typeface="+mj-lt"/>
                <a:ea typeface="Verdana" panose="020B0604030504040204" pitchFamily="34" charset="0"/>
                <a:cs typeface="Verdana" panose="020B0604030504040204" pitchFamily="34" charset="0"/>
              </a:rPr>
            </a:br>
            <a:r>
              <a:rPr lang="da-DK" sz="1500" dirty="0" smtClean="0">
                <a:latin typeface="+mj-lt"/>
                <a:ea typeface="Verdana" panose="020B0604030504040204" pitchFamily="34" charset="0"/>
                <a:cs typeface="Verdana" panose="020B0604030504040204" pitchFamily="34" charset="0"/>
              </a:rPr>
              <a:t>… fordi Vejdirektoratet agerer som én samlet enhed i arbejdet for trafikanten, samfundet og </a:t>
            </a:r>
            <a:r>
              <a:rPr lang="da-DK" sz="1500" dirty="0">
                <a:latin typeface="+mj-lt"/>
                <a:ea typeface="Verdana" panose="020B0604030504040204" pitchFamily="34" charset="0"/>
                <a:cs typeface="Verdana" panose="020B0604030504040204" pitchFamily="34" charset="0"/>
              </a:rPr>
              <a:t>s</a:t>
            </a:r>
            <a:r>
              <a:rPr lang="da-DK" sz="1500" dirty="0" smtClean="0">
                <a:latin typeface="+mj-lt"/>
                <a:ea typeface="Verdana" panose="020B0604030504040204" pitchFamily="34" charset="0"/>
                <a:cs typeface="Verdana" panose="020B0604030504040204" pitchFamily="34" charset="0"/>
              </a:rPr>
              <a:t>amarbejdspartnere </a:t>
            </a:r>
            <a:endParaRPr lang="da-DK" sz="1500" dirty="0">
              <a:latin typeface="+mj-lt"/>
              <a:ea typeface="Verdana" panose="020B0604030504040204" pitchFamily="34" charset="0"/>
              <a:cs typeface="Verdana" panose="020B0604030504040204" pitchFamily="34" charset="0"/>
            </a:endParaRPr>
          </a:p>
        </p:txBody>
      </p:sp>
      <p:sp>
        <p:nvSpPr>
          <p:cNvPr id="2" name="Pladsholder til tekst 1"/>
          <p:cNvSpPr>
            <a:spLocks noGrp="1"/>
          </p:cNvSpPr>
          <p:nvPr>
            <p:ph type="body" sz="quarter" idx="11"/>
          </p:nvPr>
        </p:nvSpPr>
        <p:spPr/>
        <p:txBody>
          <a:bodyPr/>
          <a:lstStyle/>
          <a:p>
            <a:r>
              <a:rPr lang="da-DK" dirty="0" smtClean="0"/>
              <a:t>Vejdirektoratet på vej mod</a:t>
            </a:r>
            <a:r>
              <a:rPr lang="da-DK" dirty="0" smtClean="0">
                <a:sym typeface="Wingdings" panose="05000000000000000000" pitchFamily="2" charset="2"/>
              </a:rPr>
              <a:t> 2020</a:t>
            </a:r>
            <a:endParaRPr lang="da-DK" dirty="0"/>
          </a:p>
        </p:txBody>
      </p:sp>
      <p:pic>
        <p:nvPicPr>
          <p:cNvPr id="3" name="Billed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628800"/>
            <a:ext cx="4248000" cy="4248000"/>
          </a:xfrm>
          <a:prstGeom prst="rect">
            <a:avLst/>
          </a:prstGeom>
        </p:spPr>
      </p:pic>
    </p:spTree>
    <p:extLst>
      <p:ext uri="{BB962C8B-B14F-4D97-AF65-F5344CB8AC3E}">
        <p14:creationId xmlns:p14="http://schemas.microsoft.com/office/powerpoint/2010/main" val="22571467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smtClean="0">
                <a:solidFill>
                  <a:schemeClr val="accent1"/>
                </a:solidFill>
              </a:rPr>
              <a:t>Det nye i 2020-strategien</a:t>
            </a:r>
            <a:endParaRPr lang="da-DK" dirty="0">
              <a:solidFill>
                <a:schemeClr val="accent1"/>
              </a:solidFill>
            </a:endParaRPr>
          </a:p>
        </p:txBody>
      </p:sp>
      <p:sp>
        <p:nvSpPr>
          <p:cNvPr id="10" name="Pladsholder til tekst 9"/>
          <p:cNvSpPr>
            <a:spLocks noGrp="1"/>
          </p:cNvSpPr>
          <p:nvPr>
            <p:ph type="body" sz="quarter" idx="11"/>
          </p:nvPr>
        </p:nvSpPr>
        <p:spPr/>
        <p:txBody>
          <a:bodyPr/>
          <a:lstStyle/>
          <a:p>
            <a:r>
              <a:rPr lang="da-DK" dirty="0"/>
              <a:t>Vejdirektoratet på vej mod </a:t>
            </a:r>
            <a:r>
              <a:rPr lang="da-DK" dirty="0" smtClean="0"/>
              <a:t>2020</a:t>
            </a:r>
            <a:endParaRPr lang="da-DK" dirty="0"/>
          </a:p>
        </p:txBody>
      </p:sp>
      <p:sp>
        <p:nvSpPr>
          <p:cNvPr id="11" name="Pladsholder til indhold 10"/>
          <p:cNvSpPr>
            <a:spLocks noGrp="1"/>
          </p:cNvSpPr>
          <p:nvPr>
            <p:ph sz="quarter" idx="21"/>
          </p:nvPr>
        </p:nvSpPr>
        <p:spPr>
          <a:xfrm>
            <a:off x="806401" y="1602000"/>
            <a:ext cx="5889835" cy="4625975"/>
          </a:xfrm>
        </p:spPr>
        <p:txBody>
          <a:bodyPr/>
          <a:lstStyle/>
          <a:p>
            <a:pPr marL="0" indent="0">
              <a:buNone/>
            </a:pPr>
            <a:r>
              <a:rPr lang="da-DK" b="1" dirty="0" smtClean="0">
                <a:solidFill>
                  <a:srgbClr val="00A1DE"/>
                </a:solidFill>
                <a:latin typeface="Arial" pitchFamily="34" charset="0"/>
              </a:rPr>
              <a:t>De nye tendenser i omverdenen, som Vejdirektoratet skal kunne imødekomme:</a:t>
            </a:r>
          </a:p>
          <a:p>
            <a:pPr>
              <a:buFont typeface="Wingdings" panose="05000000000000000000" pitchFamily="2" charset="2"/>
              <a:buChar char="Ø"/>
            </a:pPr>
            <a:r>
              <a:rPr lang="da-DK" dirty="0" smtClean="0">
                <a:latin typeface="Arial" pitchFamily="34" charset="0"/>
              </a:rPr>
              <a:t> Øget trafikvækst</a:t>
            </a:r>
          </a:p>
          <a:p>
            <a:pPr>
              <a:buFont typeface="Wingdings" panose="05000000000000000000" pitchFamily="2" charset="2"/>
              <a:buChar char="Ø"/>
            </a:pPr>
            <a:r>
              <a:rPr lang="da-DK" dirty="0" smtClean="0">
                <a:latin typeface="Arial" pitchFamily="34" charset="0"/>
              </a:rPr>
              <a:t> Øget digitalisering</a:t>
            </a:r>
          </a:p>
          <a:p>
            <a:pPr>
              <a:buFont typeface="Wingdings" panose="05000000000000000000" pitchFamily="2" charset="2"/>
              <a:buChar char="Ø"/>
            </a:pPr>
            <a:r>
              <a:rPr lang="da-DK" dirty="0" smtClean="0">
                <a:latin typeface="Arial" pitchFamily="34" charset="0"/>
              </a:rPr>
              <a:t> Nye samarbejdsformer</a:t>
            </a:r>
          </a:p>
          <a:p>
            <a:pPr>
              <a:buFont typeface="Wingdings" panose="05000000000000000000" pitchFamily="2" charset="2"/>
              <a:buChar char="Ø"/>
            </a:pPr>
            <a:r>
              <a:rPr lang="da-DK" dirty="0" smtClean="0">
                <a:latin typeface="Arial" pitchFamily="34" charset="0"/>
              </a:rPr>
              <a:t> Ændrede </a:t>
            </a:r>
            <a:r>
              <a:rPr lang="da-DK" dirty="0">
                <a:latin typeface="Arial" pitchFamily="34" charset="0"/>
              </a:rPr>
              <a:t>økonomiske </a:t>
            </a:r>
            <a:r>
              <a:rPr lang="da-DK" dirty="0" smtClean="0">
                <a:latin typeface="Arial" pitchFamily="34" charset="0"/>
              </a:rPr>
              <a:t>rammer</a:t>
            </a:r>
          </a:p>
          <a:p>
            <a:endParaRPr lang="da-DK" dirty="0">
              <a:latin typeface="Arial" pitchFamily="34" charset="0"/>
            </a:endParaRPr>
          </a:p>
          <a:p>
            <a:pPr marL="0" indent="0">
              <a:buNone/>
            </a:pPr>
            <a:r>
              <a:rPr lang="da-DK" b="1" dirty="0" smtClean="0">
                <a:solidFill>
                  <a:srgbClr val="00A1DE"/>
                </a:solidFill>
                <a:latin typeface="Arial" pitchFamily="34" charset="0"/>
              </a:rPr>
              <a:t>Den interne sammenhængskraft:</a:t>
            </a:r>
            <a:endParaRPr lang="da-DK" dirty="0">
              <a:latin typeface="Arial" pitchFamily="34" charset="0"/>
            </a:endParaRPr>
          </a:p>
          <a:p>
            <a:pPr>
              <a:buFont typeface="Wingdings" panose="05000000000000000000" pitchFamily="2" charset="2"/>
              <a:buChar char="Ø"/>
            </a:pPr>
            <a:r>
              <a:rPr lang="da-DK" dirty="0" smtClean="0">
                <a:latin typeface="Arial" pitchFamily="34" charset="0"/>
              </a:rPr>
              <a:t> Et nyt internt tema ”Sammen om VD” skal sikre et sammenhængende VD </a:t>
            </a:r>
            <a:endParaRPr lang="da-DK" dirty="0">
              <a:latin typeface="Arial" pitchFamily="34" charset="0"/>
            </a:endParaRPr>
          </a:p>
          <a:p>
            <a:endParaRPr lang="da-DK" dirty="0"/>
          </a:p>
        </p:txBody>
      </p:sp>
      <p:sp>
        <p:nvSpPr>
          <p:cNvPr id="8" name="Pladsholder til diasnummer 7"/>
          <p:cNvSpPr>
            <a:spLocks noGrp="1"/>
          </p:cNvSpPr>
          <p:nvPr>
            <p:ph type="sldNum" sz="quarter" idx="24"/>
          </p:nvPr>
        </p:nvSpPr>
        <p:spPr/>
        <p:txBody>
          <a:bodyPr/>
          <a:lstStyle/>
          <a:p>
            <a:fld id="{645368A3-8FC7-43CD-85FC-C33BB5BBB25B}" type="slidenum">
              <a:rPr lang="da-DK" smtClean="0">
                <a:solidFill>
                  <a:srgbClr val="000000"/>
                </a:solidFill>
              </a:rPr>
              <a:pPr/>
              <a:t>16</a:t>
            </a:fld>
            <a:r>
              <a:rPr lang="da-DK" dirty="0" smtClean="0">
                <a:solidFill>
                  <a:srgbClr val="000000"/>
                </a:solidFill>
              </a:rPr>
              <a:t>.</a:t>
            </a:r>
            <a:endParaRPr lang="da-DK" dirty="0">
              <a:solidFill>
                <a:srgbClr val="000000"/>
              </a:solidFill>
            </a:endParaRPr>
          </a:p>
        </p:txBody>
      </p:sp>
      <p:pic>
        <p:nvPicPr>
          <p:cNvPr id="6" name="Billed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4328" y="267396"/>
            <a:ext cx="1334604" cy="1334604"/>
          </a:xfrm>
          <a:prstGeom prst="rect">
            <a:avLst/>
          </a:prstGeom>
        </p:spPr>
      </p:pic>
    </p:spTree>
    <p:extLst>
      <p:ext uri="{BB962C8B-B14F-4D97-AF65-F5344CB8AC3E}">
        <p14:creationId xmlns:p14="http://schemas.microsoft.com/office/powerpoint/2010/main" val="9619122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113" y="4778839"/>
            <a:ext cx="7569200" cy="630381"/>
          </a:xfrm>
        </p:spPr>
        <p:txBody>
          <a:bodyPr/>
          <a:lstStyle/>
          <a:p>
            <a:r>
              <a:rPr lang="da-DK" dirty="0" smtClean="0"/>
              <a:t>Tilpasning …</a:t>
            </a:r>
            <a:endParaRPr lang="da-DK" dirty="0"/>
          </a:p>
        </p:txBody>
      </p:sp>
      <p:sp>
        <p:nvSpPr>
          <p:cNvPr id="3" name="Pladsholder til tekst 2"/>
          <p:cNvSpPr>
            <a:spLocks noGrp="1"/>
          </p:cNvSpPr>
          <p:nvPr>
            <p:ph type="body" sz="quarter" idx="11"/>
          </p:nvPr>
        </p:nvSpPr>
        <p:spPr/>
        <p:txBody>
          <a:bodyPr/>
          <a:lstStyle/>
          <a:p>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17</a:t>
            </a:fld>
            <a:r>
              <a:rPr lang="da-DK" noProof="0" dirty="0" smtClean="0"/>
              <a:t>.</a:t>
            </a:r>
            <a:endParaRPr lang="da-DK" noProof="0" dirty="0"/>
          </a:p>
        </p:txBody>
      </p:sp>
    </p:spTree>
    <p:extLst>
      <p:ext uri="{BB962C8B-B14F-4D97-AF65-F5344CB8AC3E}">
        <p14:creationId xmlns:p14="http://schemas.microsoft.com/office/powerpoint/2010/main" val="19404660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112" y="692210"/>
            <a:ext cx="8119368" cy="630381"/>
          </a:xfrm>
        </p:spPr>
        <p:txBody>
          <a:bodyPr/>
          <a:lstStyle/>
          <a:p>
            <a:r>
              <a:rPr lang="da-DK" dirty="0">
                <a:latin typeface="Arial" pitchFamily="34" charset="0"/>
              </a:rPr>
              <a:t>T</a:t>
            </a:r>
            <a:r>
              <a:rPr lang="da-DK" dirty="0" smtClean="0">
                <a:latin typeface="Arial" pitchFamily="34" charset="0"/>
              </a:rPr>
              <a:t>ilpasning </a:t>
            </a:r>
            <a:r>
              <a:rPr lang="da-DK" dirty="0">
                <a:latin typeface="Arial" pitchFamily="34" charset="0"/>
              </a:rPr>
              <a:t>af Vejdirektoratet</a:t>
            </a:r>
          </a:p>
        </p:txBody>
      </p:sp>
      <p:sp>
        <p:nvSpPr>
          <p:cNvPr id="3" name="Pladsholder til tekst 2"/>
          <p:cNvSpPr>
            <a:spLocks noGrp="1"/>
          </p:cNvSpPr>
          <p:nvPr>
            <p:ph type="body" sz="quarter" idx="11"/>
          </p:nvPr>
        </p:nvSpPr>
        <p:spPr/>
        <p:txBody>
          <a:bodyPr/>
          <a:lstStyle/>
          <a:p>
            <a:r>
              <a:rPr lang="da-DK" dirty="0"/>
              <a:t>Vejdirektoratet på vej mod </a:t>
            </a:r>
            <a:r>
              <a:rPr lang="da-DK" dirty="0" smtClean="0"/>
              <a:t>2020</a:t>
            </a:r>
            <a:endParaRPr lang="da-DK" dirty="0"/>
          </a:p>
        </p:txBody>
      </p:sp>
      <p:sp>
        <p:nvSpPr>
          <p:cNvPr id="4" name="Pladsholder til indhold 3"/>
          <p:cNvSpPr>
            <a:spLocks noGrp="1"/>
          </p:cNvSpPr>
          <p:nvPr>
            <p:ph sz="quarter" idx="21"/>
          </p:nvPr>
        </p:nvSpPr>
        <p:spPr>
          <a:xfrm>
            <a:off x="806400" y="1467321"/>
            <a:ext cx="7526956" cy="4625975"/>
          </a:xfrm>
        </p:spPr>
        <p:txBody>
          <a:bodyPr/>
          <a:lstStyle/>
          <a:p>
            <a:pPr marL="0" lvl="0" indent="0">
              <a:buNone/>
            </a:pPr>
            <a:endParaRPr lang="da-DK" dirty="0" smtClean="0"/>
          </a:p>
          <a:p>
            <a:pPr marL="0" lvl="0" indent="0">
              <a:buNone/>
            </a:pPr>
            <a:r>
              <a:rPr lang="da-DK" dirty="0" smtClean="0"/>
              <a:t>Tilpasningen </a:t>
            </a:r>
            <a:r>
              <a:rPr lang="da-DK" dirty="0"/>
              <a:t>er konsekvens af en samlet faldende opgaveportefølje. Der vil være færre </a:t>
            </a:r>
            <a:r>
              <a:rPr lang="da-DK" dirty="0" smtClean="0"/>
              <a:t>større planundersøgelser og anlægsprojekter, </a:t>
            </a:r>
            <a:r>
              <a:rPr lang="da-DK" dirty="0"/>
              <a:t>men der vil også være tale om nedjustering på en lang </a:t>
            </a:r>
            <a:r>
              <a:rPr lang="da-DK" dirty="0" smtClean="0"/>
              <a:t>række opgaver. </a:t>
            </a:r>
          </a:p>
          <a:p>
            <a:pPr marL="0" indent="0">
              <a:buNone/>
            </a:pPr>
            <a:r>
              <a:rPr lang="da-DK" dirty="0" smtClean="0">
                <a:latin typeface="Arial" pitchFamily="34" charset="0"/>
              </a:rPr>
              <a:t>Tilpasningen </a:t>
            </a:r>
            <a:r>
              <a:rPr lang="da-DK" dirty="0">
                <a:latin typeface="Arial" pitchFamily="34" charset="0"/>
              </a:rPr>
              <a:t>sker </a:t>
            </a:r>
            <a:r>
              <a:rPr lang="da-DK" dirty="0" smtClean="0">
                <a:latin typeface="Arial" pitchFamily="34" charset="0"/>
              </a:rPr>
              <a:t>derfor ved reduktion i antal ledere og medarbejdere, </a:t>
            </a:r>
            <a:r>
              <a:rPr lang="da-DK" dirty="0">
                <a:latin typeface="Arial" pitchFamily="34" charset="0"/>
              </a:rPr>
              <a:t>nedjustering på eksterne konsulenter, udlicitering, </a:t>
            </a:r>
            <a:r>
              <a:rPr lang="da-DK" dirty="0" err="1">
                <a:latin typeface="Arial" pitchFamily="34" charset="0"/>
              </a:rPr>
              <a:t>insourcing</a:t>
            </a:r>
            <a:r>
              <a:rPr lang="da-DK" dirty="0">
                <a:latin typeface="Arial" pitchFamily="34" charset="0"/>
              </a:rPr>
              <a:t> og </a:t>
            </a:r>
            <a:r>
              <a:rPr lang="da-DK" dirty="0" smtClean="0">
                <a:latin typeface="Arial" pitchFamily="34" charset="0"/>
              </a:rPr>
              <a:t>kompetenceskift</a:t>
            </a:r>
            <a:r>
              <a:rPr lang="da-DK" dirty="0">
                <a:latin typeface="Arial" pitchFamily="34" charset="0"/>
              </a:rPr>
              <a:t>. </a:t>
            </a:r>
            <a:r>
              <a:rPr lang="da-DK" dirty="0" smtClean="0">
                <a:latin typeface="Arial" pitchFamily="34" charset="0"/>
              </a:rPr>
              <a:t>Hertil vil der være fysiske og organisatoriske flytninger. </a:t>
            </a:r>
          </a:p>
          <a:p>
            <a:pPr marL="0" indent="0">
              <a:buNone/>
            </a:pPr>
            <a:r>
              <a:rPr lang="da-DK" dirty="0" smtClean="0">
                <a:latin typeface="Arial" pitchFamily="34" charset="0"/>
              </a:rPr>
              <a:t>De </a:t>
            </a:r>
            <a:r>
              <a:rPr lang="da-DK" dirty="0">
                <a:latin typeface="Arial" pitchFamily="34" charset="0"/>
              </a:rPr>
              <a:t>nuværende tjenestesteder i Aalborg, Skanderborg, Middelfart, Næstved, </a:t>
            </a:r>
            <a:r>
              <a:rPr lang="da-DK" dirty="0" smtClean="0">
                <a:latin typeface="Arial" pitchFamily="34" charset="0"/>
              </a:rPr>
              <a:t>Fløng, </a:t>
            </a:r>
            <a:r>
              <a:rPr lang="da-DK" dirty="0">
                <a:latin typeface="Arial" pitchFamily="34" charset="0"/>
              </a:rPr>
              <a:t>København </a:t>
            </a:r>
            <a:r>
              <a:rPr lang="da-DK" dirty="0" smtClean="0">
                <a:latin typeface="Arial" pitchFamily="34" charset="0"/>
              </a:rPr>
              <a:t>og Trafiktårnet bevares</a:t>
            </a:r>
            <a:r>
              <a:rPr lang="da-DK" dirty="0">
                <a:latin typeface="Arial" pitchFamily="34" charset="0"/>
              </a:rPr>
              <a:t>. </a:t>
            </a:r>
            <a:endParaRPr lang="da-DK" dirty="0" smtClean="0">
              <a:latin typeface="Arial" pitchFamily="34" charset="0"/>
            </a:endParaRPr>
          </a:p>
          <a:p>
            <a:pPr marL="0" indent="0">
              <a:buNone/>
            </a:pPr>
            <a:r>
              <a:rPr lang="da-DK" dirty="0" smtClean="0">
                <a:latin typeface="Arial" pitchFamily="34" charset="0"/>
              </a:rPr>
              <a:t>Udover </a:t>
            </a:r>
            <a:r>
              <a:rPr lang="da-DK" dirty="0">
                <a:latin typeface="Arial" pitchFamily="34" charset="0"/>
              </a:rPr>
              <a:t>den konkrete tilpasning  vil der være en generel opmærksomhed på gennemsigtig og enkel styring samt øget omkostningsbevidsthed blandt andet i forhold til en række interne driftsomkostninger. </a:t>
            </a:r>
          </a:p>
          <a:p>
            <a:pPr marL="0" indent="0">
              <a:buNone/>
            </a:pPr>
            <a:endParaRPr lang="da-DK" dirty="0" smtClean="0">
              <a:latin typeface="Arial" pitchFamily="34" charset="0"/>
            </a:endParaRPr>
          </a:p>
          <a:p>
            <a:pPr marL="0" indent="0">
              <a:buNone/>
            </a:pPr>
            <a:endParaRPr lang="da-DK" dirty="0">
              <a:latin typeface="Arial" pitchFamily="34" charset="0"/>
            </a:endParaRPr>
          </a:p>
          <a:p>
            <a:pPr marL="0" indent="0">
              <a:buNone/>
            </a:pPr>
            <a:r>
              <a:rPr lang="da-DK" dirty="0">
                <a:latin typeface="Arial" pitchFamily="34" charset="0"/>
              </a:rPr>
              <a:t/>
            </a:r>
            <a:br>
              <a:rPr lang="da-DK" dirty="0">
                <a:latin typeface="Arial" pitchFamily="34" charset="0"/>
              </a:rPr>
            </a:br>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smtClean="0">
                <a:solidFill>
                  <a:srgbClr val="000000"/>
                </a:solidFill>
              </a:rPr>
              <a:pPr/>
              <a:t>18</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6298332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samlede reduktion</a:t>
            </a:r>
            <a:endParaRPr lang="da-DK" dirty="0"/>
          </a:p>
        </p:txBody>
      </p:sp>
      <p:sp>
        <p:nvSpPr>
          <p:cNvPr id="3" name="Pladsholder til tekst 2"/>
          <p:cNvSpPr>
            <a:spLocks noGrp="1"/>
          </p:cNvSpPr>
          <p:nvPr>
            <p:ph type="body" sz="quarter" idx="11"/>
          </p:nvPr>
        </p:nvSpPr>
        <p:spPr/>
        <p:txBody>
          <a:bodyPr/>
          <a:lstStyle/>
          <a:p>
            <a:r>
              <a:rPr lang="da-DK" dirty="0" smtClean="0"/>
              <a:t>Vejdirektoratet mod 2020</a:t>
            </a:r>
            <a:endParaRPr lang="da-DK" dirty="0"/>
          </a:p>
        </p:txBody>
      </p:sp>
      <p:sp>
        <p:nvSpPr>
          <p:cNvPr id="4" name="Pladsholder til indhold 3"/>
          <p:cNvSpPr>
            <a:spLocks noGrp="1"/>
          </p:cNvSpPr>
          <p:nvPr>
            <p:ph sz="quarter" idx="21"/>
          </p:nvPr>
        </p:nvSpPr>
        <p:spPr/>
        <p:txBody>
          <a:bodyPr/>
          <a:lstStyle/>
          <a:p>
            <a:pPr marL="0" indent="0">
              <a:buNone/>
            </a:pPr>
            <a:endParaRPr lang="da-DK" sz="1500" dirty="0" smtClean="0"/>
          </a:p>
          <a:p>
            <a:pPr marL="0" indent="0">
              <a:buNone/>
            </a:pPr>
            <a:endParaRPr lang="da-DK" sz="1500" dirty="0" smtClean="0">
              <a:solidFill>
                <a:srgbClr val="FF0000"/>
              </a:solidFill>
            </a:endParaRPr>
          </a:p>
          <a:p>
            <a:pPr marL="0" indent="0">
              <a:buNone/>
            </a:pPr>
            <a:endParaRPr lang="da-DK" sz="1500" dirty="0">
              <a:solidFill>
                <a:srgbClr val="FF0000"/>
              </a:solidFill>
            </a:endParaRPr>
          </a:p>
          <a:p>
            <a:pPr marL="0" indent="0">
              <a:buNone/>
            </a:pPr>
            <a:endParaRPr lang="da-DK" sz="1500" dirty="0" smtClean="0">
              <a:solidFill>
                <a:srgbClr val="FF0000"/>
              </a:solidFill>
            </a:endParaRPr>
          </a:p>
          <a:p>
            <a:pPr marL="0" indent="0">
              <a:buNone/>
            </a:pPr>
            <a:endParaRPr lang="da-DK" sz="1500" dirty="0">
              <a:solidFill>
                <a:srgbClr val="FF0000"/>
              </a:solidFill>
            </a:endParaRPr>
          </a:p>
          <a:p>
            <a:pPr marL="0" indent="0">
              <a:buNone/>
            </a:pPr>
            <a:endParaRPr lang="da-DK" sz="1500" dirty="0" smtClean="0">
              <a:solidFill>
                <a:srgbClr val="FF0000"/>
              </a:solidFill>
            </a:endParaRPr>
          </a:p>
          <a:p>
            <a:pPr marL="0" indent="0">
              <a:buNone/>
            </a:pPr>
            <a:endParaRPr lang="da-DK" sz="1500" dirty="0">
              <a:solidFill>
                <a:srgbClr val="FF0000"/>
              </a:solidFill>
            </a:endParaRPr>
          </a:p>
          <a:p>
            <a:pPr marL="0" indent="0">
              <a:buNone/>
            </a:pPr>
            <a:endParaRPr lang="da-DK" sz="1500" dirty="0" smtClean="0">
              <a:solidFill>
                <a:srgbClr val="FF0000"/>
              </a:solidFill>
            </a:endParaRPr>
          </a:p>
          <a:p>
            <a:pPr marL="0" indent="0">
              <a:buNone/>
            </a:pPr>
            <a:endParaRPr lang="da-DK" sz="1500" dirty="0">
              <a:solidFill>
                <a:srgbClr val="FF0000"/>
              </a:solidFill>
            </a:endParaRPr>
          </a:p>
          <a:p>
            <a:pPr marL="0" indent="0">
              <a:buNone/>
            </a:pPr>
            <a:endParaRPr lang="da-DK" sz="1500" dirty="0" smtClean="0">
              <a:solidFill>
                <a:srgbClr val="FF0000"/>
              </a:solidFill>
            </a:endParaRPr>
          </a:p>
          <a:p>
            <a:pPr marL="0" lvl="0" indent="0">
              <a:buNone/>
            </a:pPr>
            <a:r>
              <a:rPr lang="da-DK" sz="1500" dirty="0" smtClean="0"/>
              <a:t>Der </a:t>
            </a:r>
            <a:r>
              <a:rPr lang="da-DK" sz="1500" dirty="0"/>
              <a:t>vil være et mindre antal stillinger, der slås op allerede nu – det er kompetencer som vi ikke har i Vejdirektoratet i dag. Der er flere eksempler på omplacering af medarbejdere indenfor en division og på tværs for at udnytte kompetencer, der kan bruges andre steder og dermed har reduceret det samlede antal af opsigelser.   </a:t>
            </a:r>
          </a:p>
        </p:txBody>
      </p:sp>
      <p:sp>
        <p:nvSpPr>
          <p:cNvPr id="5" name="Pladsholder til diasnummer 4"/>
          <p:cNvSpPr>
            <a:spLocks noGrp="1"/>
          </p:cNvSpPr>
          <p:nvPr>
            <p:ph type="sldNum" sz="quarter" idx="24"/>
          </p:nvPr>
        </p:nvSpPr>
        <p:spPr/>
        <p:txBody>
          <a:bodyPr/>
          <a:lstStyle/>
          <a:p>
            <a:fld id="{645368A3-8FC7-43CD-85FC-C33BB5BBB25B}" type="slidenum">
              <a:rPr lang="da-DK" smtClean="0">
                <a:solidFill>
                  <a:srgbClr val="000000"/>
                </a:solidFill>
              </a:rPr>
              <a:pPr/>
              <a:t>19</a:t>
            </a:fld>
            <a:r>
              <a:rPr lang="da-DK" dirty="0" smtClean="0">
                <a:solidFill>
                  <a:srgbClr val="000000"/>
                </a:solidFill>
              </a:rPr>
              <a:t>.</a:t>
            </a:r>
            <a:endParaRPr lang="da-DK" dirty="0">
              <a:solidFill>
                <a:srgbClr val="000000"/>
              </a:solidFill>
            </a:endParaRPr>
          </a:p>
        </p:txBody>
      </p:sp>
      <p:graphicFrame>
        <p:nvGraphicFramePr>
          <p:cNvPr id="8" name="Pladsholder til indhold 5"/>
          <p:cNvGraphicFramePr>
            <a:graphicFrameLocks/>
          </p:cNvGraphicFramePr>
          <p:nvPr>
            <p:extLst>
              <p:ext uri="{D42A27DB-BD31-4B8C-83A1-F6EECF244321}">
                <p14:modId xmlns:p14="http://schemas.microsoft.com/office/powerpoint/2010/main" val="2027760605"/>
              </p:ext>
            </p:extLst>
          </p:nvPr>
        </p:nvGraphicFramePr>
        <p:xfrm>
          <a:off x="773113" y="1412777"/>
          <a:ext cx="7653978" cy="2834640"/>
        </p:xfrm>
        <a:graphic>
          <a:graphicData uri="http://schemas.openxmlformats.org/drawingml/2006/table">
            <a:tbl>
              <a:tblPr firstRow="1" lastRow="1" bandRow="1">
                <a:tableStyleId>{5C22544A-7EE6-4342-B048-85BDC9FD1C3A}</a:tableStyleId>
              </a:tblPr>
              <a:tblGrid>
                <a:gridCol w="1275663"/>
                <a:gridCol w="1275663"/>
                <a:gridCol w="1275663"/>
                <a:gridCol w="1275663"/>
                <a:gridCol w="1275663"/>
                <a:gridCol w="1275663"/>
              </a:tblGrid>
              <a:tr h="321812">
                <a:tc>
                  <a:txBody>
                    <a:bodyPr/>
                    <a:lstStyle/>
                    <a:p>
                      <a:endParaRPr lang="da-DK" sz="1600" dirty="0"/>
                    </a:p>
                  </a:txBody>
                  <a:tcPr/>
                </a:tc>
                <a:tc>
                  <a:txBody>
                    <a:bodyPr/>
                    <a:lstStyle/>
                    <a:p>
                      <a:r>
                        <a:rPr lang="da-DK" sz="1600" dirty="0" smtClean="0"/>
                        <a:t>Opsigelser</a:t>
                      </a:r>
                      <a:endParaRPr lang="da-DK" sz="1600" dirty="0"/>
                    </a:p>
                  </a:txBody>
                  <a:tcPr/>
                </a:tc>
                <a:tc>
                  <a:txBody>
                    <a:bodyPr/>
                    <a:lstStyle/>
                    <a:p>
                      <a:r>
                        <a:rPr lang="da-DK" sz="1600" dirty="0" smtClean="0"/>
                        <a:t>Udliciteringer</a:t>
                      </a:r>
                      <a:endParaRPr lang="da-DK" sz="1600" dirty="0"/>
                    </a:p>
                  </a:txBody>
                  <a:tcPr/>
                </a:tc>
                <a:tc>
                  <a:txBody>
                    <a:bodyPr/>
                    <a:lstStyle/>
                    <a:p>
                      <a:r>
                        <a:rPr lang="da-DK" sz="1600" dirty="0" smtClean="0"/>
                        <a:t>Fysiske flytninger</a:t>
                      </a:r>
                      <a:endParaRPr lang="da-DK" sz="1600" dirty="0"/>
                    </a:p>
                  </a:txBody>
                  <a:tcPr>
                    <a:lnR w="12700" cap="flat" cmpd="sng" algn="ctr">
                      <a:solidFill>
                        <a:schemeClr val="tx1"/>
                      </a:solidFill>
                      <a:prstDash val="solid"/>
                      <a:round/>
                      <a:headEnd type="none" w="med" len="med"/>
                      <a:tailEnd type="none" w="med" len="med"/>
                    </a:lnR>
                  </a:tcPr>
                </a:tc>
                <a:tc>
                  <a:txBody>
                    <a:bodyPr/>
                    <a:lstStyle/>
                    <a:p>
                      <a:r>
                        <a:rPr lang="da-DK" sz="1600" dirty="0" smtClean="0"/>
                        <a:t>Årsværks-ramme</a:t>
                      </a:r>
                    </a:p>
                    <a:p>
                      <a:r>
                        <a:rPr lang="da-DK" sz="1600" dirty="0" smtClean="0"/>
                        <a:t>1. </a:t>
                      </a:r>
                      <a:r>
                        <a:rPr lang="da-DK" sz="1600" dirty="0" err="1" smtClean="0"/>
                        <a:t>kvt</a:t>
                      </a:r>
                      <a:r>
                        <a:rPr lang="da-DK" sz="1600" dirty="0" smtClean="0"/>
                        <a:t>. 2016</a:t>
                      </a:r>
                      <a:endParaRPr lang="da-DK" sz="1600" dirty="0"/>
                    </a:p>
                  </a:txBody>
                  <a:tcPr>
                    <a:lnL w="12700" cap="flat" cmpd="sng" algn="ctr">
                      <a:solidFill>
                        <a:schemeClr val="tx1"/>
                      </a:solidFill>
                      <a:prstDash val="solid"/>
                      <a:round/>
                      <a:headEnd type="none" w="med" len="med"/>
                      <a:tailEnd type="none" w="med" len="med"/>
                    </a:lnL>
                  </a:tcPr>
                </a:tc>
                <a:tc>
                  <a:txBody>
                    <a:bodyPr/>
                    <a:lstStyle/>
                    <a:p>
                      <a:r>
                        <a:rPr lang="da-DK" sz="1600" dirty="0" smtClean="0"/>
                        <a:t>Årsværks-ramme*</a:t>
                      </a:r>
                    </a:p>
                    <a:p>
                      <a:r>
                        <a:rPr lang="da-DK" sz="1600" dirty="0" smtClean="0"/>
                        <a:t>Primo</a:t>
                      </a:r>
                      <a:r>
                        <a:rPr lang="da-DK" sz="1600" baseline="0" dirty="0" smtClean="0"/>
                        <a:t> 2018</a:t>
                      </a:r>
                      <a:endParaRPr lang="da-DK" sz="500" dirty="0"/>
                    </a:p>
                  </a:txBody>
                  <a:tcPr/>
                </a:tc>
              </a:tr>
              <a:tr h="318406">
                <a:tc>
                  <a:txBody>
                    <a:bodyPr/>
                    <a:lstStyle/>
                    <a:p>
                      <a:r>
                        <a:rPr lang="da-DK" sz="1600" dirty="0" smtClean="0"/>
                        <a:t>PLA</a:t>
                      </a:r>
                      <a:endParaRPr lang="da-DK" sz="1600" dirty="0"/>
                    </a:p>
                  </a:txBody>
                  <a:tcPr/>
                </a:tc>
                <a:tc>
                  <a:txBody>
                    <a:bodyPr/>
                    <a:lstStyle/>
                    <a:p>
                      <a:pPr algn="r"/>
                      <a:r>
                        <a:rPr lang="da-DK" sz="1600" dirty="0" smtClean="0"/>
                        <a:t>6</a:t>
                      </a:r>
                      <a:endParaRPr lang="da-DK" sz="1600" dirty="0"/>
                    </a:p>
                  </a:txBody>
                  <a:tcPr/>
                </a:tc>
                <a:tc>
                  <a:txBody>
                    <a:bodyPr/>
                    <a:lstStyle/>
                    <a:p>
                      <a:pPr algn="r"/>
                      <a:r>
                        <a:rPr lang="da-DK" sz="1600" dirty="0" smtClean="0"/>
                        <a:t>0</a:t>
                      </a:r>
                      <a:endParaRPr lang="da-DK" sz="1600" dirty="0"/>
                    </a:p>
                  </a:txBody>
                  <a:tcPr/>
                </a:tc>
                <a:tc>
                  <a:txBody>
                    <a:bodyPr/>
                    <a:lstStyle/>
                    <a:p>
                      <a:pPr algn="r"/>
                      <a:r>
                        <a:rPr lang="da-DK" sz="1600" dirty="0" smtClean="0"/>
                        <a:t>0</a:t>
                      </a:r>
                      <a:endParaRPr lang="da-DK" sz="1600" dirty="0"/>
                    </a:p>
                  </a:txBody>
                  <a:tcPr>
                    <a:lnR w="12700" cap="flat" cmpd="sng" algn="ctr">
                      <a:solidFill>
                        <a:schemeClr val="tx1"/>
                      </a:solidFill>
                      <a:prstDash val="solid"/>
                      <a:round/>
                      <a:headEnd type="none" w="med" len="med"/>
                      <a:tailEnd type="none" w="med" len="med"/>
                    </a:lnR>
                  </a:tcPr>
                </a:tc>
                <a:tc>
                  <a:txBody>
                    <a:bodyPr/>
                    <a:lstStyle/>
                    <a:p>
                      <a:pPr algn="r"/>
                      <a:r>
                        <a:rPr lang="da-DK" sz="1600" dirty="0" smtClean="0"/>
                        <a:t>153,8</a:t>
                      </a:r>
                      <a:endParaRPr lang="da-DK" sz="1600" dirty="0"/>
                    </a:p>
                  </a:txBody>
                  <a:tcPr>
                    <a:lnL w="12700" cap="flat" cmpd="sng" algn="ctr">
                      <a:solidFill>
                        <a:schemeClr val="tx1"/>
                      </a:solidFill>
                      <a:prstDash val="solid"/>
                      <a:round/>
                      <a:headEnd type="none" w="med" len="med"/>
                      <a:tailEnd type="none" w="med" len="med"/>
                    </a:lnL>
                  </a:tcPr>
                </a:tc>
                <a:tc>
                  <a:txBody>
                    <a:bodyPr/>
                    <a:lstStyle/>
                    <a:p>
                      <a:pPr algn="r"/>
                      <a:r>
                        <a:rPr lang="da-DK" sz="1600" dirty="0" smtClean="0"/>
                        <a:t>141,6</a:t>
                      </a:r>
                      <a:endParaRPr lang="da-DK" sz="1600" dirty="0"/>
                    </a:p>
                  </a:txBody>
                  <a:tcPr/>
                </a:tc>
              </a:tr>
              <a:tr h="318406">
                <a:tc>
                  <a:txBody>
                    <a:bodyPr/>
                    <a:lstStyle/>
                    <a:p>
                      <a:r>
                        <a:rPr lang="da-DK" sz="1600" dirty="0" smtClean="0"/>
                        <a:t>TRA</a:t>
                      </a:r>
                      <a:endParaRPr lang="da-DK" sz="1600" dirty="0"/>
                    </a:p>
                  </a:txBody>
                  <a:tcPr/>
                </a:tc>
                <a:tc>
                  <a:txBody>
                    <a:bodyPr/>
                    <a:lstStyle/>
                    <a:p>
                      <a:pPr algn="r"/>
                      <a:r>
                        <a:rPr lang="da-DK" sz="1600" dirty="0" smtClean="0"/>
                        <a:t>4</a:t>
                      </a:r>
                      <a:endParaRPr lang="da-DK" sz="1600" dirty="0"/>
                    </a:p>
                  </a:txBody>
                  <a:tcPr/>
                </a:tc>
                <a:tc>
                  <a:txBody>
                    <a:bodyPr/>
                    <a:lstStyle/>
                    <a:p>
                      <a:pPr algn="r"/>
                      <a:r>
                        <a:rPr lang="da-DK" sz="1600" dirty="0" smtClean="0"/>
                        <a:t>0</a:t>
                      </a:r>
                      <a:endParaRPr lang="da-DK" sz="1600" dirty="0"/>
                    </a:p>
                  </a:txBody>
                  <a:tcPr/>
                </a:tc>
                <a:tc>
                  <a:txBody>
                    <a:bodyPr/>
                    <a:lstStyle/>
                    <a:p>
                      <a:pPr algn="r"/>
                      <a:r>
                        <a:rPr lang="da-DK" sz="1600" dirty="0" smtClean="0"/>
                        <a:t>2</a:t>
                      </a:r>
                      <a:endParaRPr lang="da-DK" sz="1600" dirty="0"/>
                    </a:p>
                  </a:txBody>
                  <a:tcPr>
                    <a:lnR w="12700" cap="flat" cmpd="sng" algn="ctr">
                      <a:solidFill>
                        <a:schemeClr val="tx1"/>
                      </a:solidFill>
                      <a:prstDash val="solid"/>
                      <a:round/>
                      <a:headEnd type="none" w="med" len="med"/>
                      <a:tailEnd type="none" w="med" len="med"/>
                    </a:lnR>
                  </a:tcPr>
                </a:tc>
                <a:tc>
                  <a:txBody>
                    <a:bodyPr/>
                    <a:lstStyle/>
                    <a:p>
                      <a:pPr algn="r"/>
                      <a:r>
                        <a:rPr lang="da-DK" sz="1600" dirty="0" smtClean="0"/>
                        <a:t>116,6</a:t>
                      </a:r>
                      <a:endParaRPr lang="da-DK" sz="1600" dirty="0"/>
                    </a:p>
                  </a:txBody>
                  <a:tcPr>
                    <a:lnL w="12700" cap="flat" cmpd="sng" algn="ctr">
                      <a:solidFill>
                        <a:schemeClr val="tx1"/>
                      </a:solidFill>
                      <a:prstDash val="solid"/>
                      <a:round/>
                      <a:headEnd type="none" w="med" len="med"/>
                      <a:tailEnd type="none" w="med" len="med"/>
                    </a:lnL>
                  </a:tcPr>
                </a:tc>
                <a:tc>
                  <a:txBody>
                    <a:bodyPr/>
                    <a:lstStyle/>
                    <a:p>
                      <a:pPr algn="r"/>
                      <a:r>
                        <a:rPr lang="da-DK" sz="1600" dirty="0" smtClean="0"/>
                        <a:t>107,5</a:t>
                      </a:r>
                      <a:endParaRPr lang="da-DK" sz="1600" dirty="0"/>
                    </a:p>
                  </a:txBody>
                  <a:tcPr/>
                </a:tc>
              </a:tr>
              <a:tr h="318406">
                <a:tc>
                  <a:txBody>
                    <a:bodyPr/>
                    <a:lstStyle/>
                    <a:p>
                      <a:r>
                        <a:rPr lang="da-DK" sz="1600" dirty="0" smtClean="0"/>
                        <a:t>AD</a:t>
                      </a:r>
                      <a:endParaRPr lang="da-DK" sz="1600" dirty="0"/>
                    </a:p>
                  </a:txBody>
                  <a:tcPr/>
                </a:tc>
                <a:tc>
                  <a:txBody>
                    <a:bodyPr/>
                    <a:lstStyle/>
                    <a:p>
                      <a:pPr algn="r"/>
                      <a:r>
                        <a:rPr lang="da-DK" sz="1600" dirty="0" smtClean="0"/>
                        <a:t>23</a:t>
                      </a:r>
                      <a:endParaRPr lang="da-DK" sz="1600" dirty="0"/>
                    </a:p>
                  </a:txBody>
                  <a:tcPr/>
                </a:tc>
                <a:tc>
                  <a:txBody>
                    <a:bodyPr/>
                    <a:lstStyle/>
                    <a:p>
                      <a:pPr algn="r"/>
                      <a:r>
                        <a:rPr lang="da-DK" sz="1600" dirty="0" smtClean="0"/>
                        <a:t>11</a:t>
                      </a:r>
                      <a:endParaRPr lang="da-DK" sz="1600" dirty="0"/>
                    </a:p>
                  </a:txBody>
                  <a:tcPr/>
                </a:tc>
                <a:tc>
                  <a:txBody>
                    <a:bodyPr/>
                    <a:lstStyle/>
                    <a:p>
                      <a:pPr algn="r"/>
                      <a:r>
                        <a:rPr lang="da-DK" sz="1600" dirty="0" smtClean="0"/>
                        <a:t>6</a:t>
                      </a:r>
                      <a:endParaRPr lang="da-DK" sz="1600" dirty="0"/>
                    </a:p>
                  </a:txBody>
                  <a:tcPr>
                    <a:lnR w="12700" cap="flat" cmpd="sng" algn="ctr">
                      <a:solidFill>
                        <a:schemeClr val="tx1"/>
                      </a:solidFill>
                      <a:prstDash val="solid"/>
                      <a:round/>
                      <a:headEnd type="none" w="med" len="med"/>
                      <a:tailEnd type="none" w="med" len="med"/>
                    </a:lnR>
                  </a:tcPr>
                </a:tc>
                <a:tc>
                  <a:txBody>
                    <a:bodyPr/>
                    <a:lstStyle/>
                    <a:p>
                      <a:pPr algn="r"/>
                      <a:r>
                        <a:rPr lang="da-DK" sz="1600" dirty="0" smtClean="0"/>
                        <a:t>320,2</a:t>
                      </a:r>
                      <a:endParaRPr lang="da-DK" sz="1600" dirty="0"/>
                    </a:p>
                  </a:txBody>
                  <a:tcPr>
                    <a:lnL w="12700" cap="flat" cmpd="sng" algn="ctr">
                      <a:solidFill>
                        <a:schemeClr val="tx1"/>
                      </a:solidFill>
                      <a:prstDash val="solid"/>
                      <a:round/>
                      <a:headEnd type="none" w="med" len="med"/>
                      <a:tailEnd type="none" w="med" len="med"/>
                    </a:lnL>
                  </a:tcPr>
                </a:tc>
                <a:tc>
                  <a:txBody>
                    <a:bodyPr/>
                    <a:lstStyle/>
                    <a:p>
                      <a:pPr algn="r"/>
                      <a:r>
                        <a:rPr lang="da-DK" sz="1600" dirty="0" smtClean="0"/>
                        <a:t>268,9</a:t>
                      </a:r>
                      <a:endParaRPr lang="da-DK" sz="1600" dirty="0"/>
                    </a:p>
                  </a:txBody>
                  <a:tcPr/>
                </a:tc>
              </a:tr>
              <a:tr h="318406">
                <a:tc>
                  <a:txBody>
                    <a:bodyPr/>
                    <a:lstStyle/>
                    <a:p>
                      <a:r>
                        <a:rPr lang="da-DK" sz="1600" dirty="0" smtClean="0"/>
                        <a:t>RES</a:t>
                      </a:r>
                      <a:endParaRPr lang="da-DK" sz="1600" dirty="0"/>
                    </a:p>
                  </a:txBody>
                  <a:tcPr/>
                </a:tc>
                <a:tc>
                  <a:txBody>
                    <a:bodyPr/>
                    <a:lstStyle/>
                    <a:p>
                      <a:pPr algn="r"/>
                      <a:r>
                        <a:rPr lang="da-DK" sz="1600" dirty="0" smtClean="0"/>
                        <a:t>16</a:t>
                      </a:r>
                      <a:endParaRPr lang="da-DK" sz="1600" dirty="0"/>
                    </a:p>
                  </a:txBody>
                  <a:tcPr/>
                </a:tc>
                <a:tc>
                  <a:txBody>
                    <a:bodyPr/>
                    <a:lstStyle/>
                    <a:p>
                      <a:pPr algn="r"/>
                      <a:r>
                        <a:rPr lang="da-DK" sz="1600" dirty="0" smtClean="0"/>
                        <a:t>0</a:t>
                      </a:r>
                      <a:endParaRPr lang="da-DK" sz="1600" dirty="0"/>
                    </a:p>
                  </a:txBody>
                  <a:tcPr/>
                </a:tc>
                <a:tc>
                  <a:txBody>
                    <a:bodyPr/>
                    <a:lstStyle/>
                    <a:p>
                      <a:pPr algn="r"/>
                      <a:r>
                        <a:rPr lang="da-DK" sz="1600" dirty="0" smtClean="0"/>
                        <a:t>42</a:t>
                      </a:r>
                      <a:endParaRPr lang="da-DK" sz="1600" dirty="0"/>
                    </a:p>
                  </a:txBody>
                  <a:tcPr>
                    <a:lnR w="12700" cap="flat" cmpd="sng" algn="ctr">
                      <a:solidFill>
                        <a:schemeClr val="tx1"/>
                      </a:solidFill>
                      <a:prstDash val="solid"/>
                      <a:round/>
                      <a:headEnd type="none" w="med" len="med"/>
                      <a:tailEnd type="none" w="med" len="med"/>
                    </a:lnR>
                  </a:tcPr>
                </a:tc>
                <a:tc>
                  <a:txBody>
                    <a:bodyPr/>
                    <a:lstStyle/>
                    <a:p>
                      <a:pPr algn="r"/>
                      <a:r>
                        <a:rPr lang="da-DK" sz="1600" dirty="0" smtClean="0"/>
                        <a:t>148,8</a:t>
                      </a:r>
                      <a:endParaRPr lang="da-DK" sz="1600" dirty="0"/>
                    </a:p>
                  </a:txBody>
                  <a:tcPr>
                    <a:lnL w="12700" cap="flat" cmpd="sng" algn="ctr">
                      <a:solidFill>
                        <a:schemeClr val="tx1"/>
                      </a:solidFill>
                      <a:prstDash val="solid"/>
                      <a:round/>
                      <a:headEnd type="none" w="med" len="med"/>
                      <a:tailEnd type="none" w="med" len="med"/>
                    </a:lnL>
                  </a:tcPr>
                </a:tc>
                <a:tc>
                  <a:txBody>
                    <a:bodyPr/>
                    <a:lstStyle/>
                    <a:p>
                      <a:pPr algn="r"/>
                      <a:r>
                        <a:rPr lang="da-DK" sz="1600" dirty="0" smtClean="0"/>
                        <a:t>124,9</a:t>
                      </a:r>
                      <a:endParaRPr lang="da-DK" sz="1600" dirty="0"/>
                    </a:p>
                  </a:txBody>
                  <a:tcPr/>
                </a:tc>
              </a:tr>
              <a:tr h="318406">
                <a:tc>
                  <a:txBody>
                    <a:bodyPr/>
                    <a:lstStyle/>
                    <a:p>
                      <a:r>
                        <a:rPr lang="da-DK" sz="1600" dirty="0" smtClean="0"/>
                        <a:t>Stab</a:t>
                      </a:r>
                      <a:endParaRPr lang="da-DK" sz="1600" dirty="0"/>
                    </a:p>
                  </a:txBody>
                  <a:tcPr/>
                </a:tc>
                <a:tc>
                  <a:txBody>
                    <a:bodyPr/>
                    <a:lstStyle/>
                    <a:p>
                      <a:pPr algn="r"/>
                      <a:r>
                        <a:rPr lang="da-DK" sz="1600" dirty="0" smtClean="0"/>
                        <a:t>4</a:t>
                      </a:r>
                      <a:endParaRPr lang="da-DK" sz="1600" dirty="0"/>
                    </a:p>
                  </a:txBody>
                  <a:tcPr/>
                </a:tc>
                <a:tc>
                  <a:txBody>
                    <a:bodyPr/>
                    <a:lstStyle/>
                    <a:p>
                      <a:pPr algn="r"/>
                      <a:r>
                        <a:rPr lang="da-DK" sz="1600" dirty="0" smtClean="0"/>
                        <a:t>0</a:t>
                      </a:r>
                      <a:endParaRPr lang="da-DK" sz="1600" dirty="0"/>
                    </a:p>
                  </a:txBody>
                  <a:tcPr/>
                </a:tc>
                <a:tc>
                  <a:txBody>
                    <a:bodyPr/>
                    <a:lstStyle/>
                    <a:p>
                      <a:pPr algn="r"/>
                      <a:r>
                        <a:rPr lang="da-DK" sz="1600" dirty="0" smtClean="0"/>
                        <a:t>1</a:t>
                      </a:r>
                      <a:endParaRPr lang="da-DK" sz="1600" dirty="0"/>
                    </a:p>
                  </a:txBody>
                  <a:tcPr>
                    <a:lnR w="12700" cap="flat" cmpd="sng" algn="ctr">
                      <a:solidFill>
                        <a:schemeClr val="tx1"/>
                      </a:solidFill>
                      <a:prstDash val="solid"/>
                      <a:round/>
                      <a:headEnd type="none" w="med" len="med"/>
                      <a:tailEnd type="none" w="med" len="med"/>
                    </a:lnR>
                  </a:tcPr>
                </a:tc>
                <a:tc>
                  <a:txBody>
                    <a:bodyPr/>
                    <a:lstStyle/>
                    <a:p>
                      <a:pPr algn="r"/>
                      <a:r>
                        <a:rPr lang="da-DK" sz="1600" dirty="0" smtClean="0"/>
                        <a:t>64,2</a:t>
                      </a:r>
                      <a:endParaRPr lang="da-DK" sz="1600" dirty="0"/>
                    </a:p>
                  </a:txBody>
                  <a:tcPr>
                    <a:lnL w="12700" cap="flat" cmpd="sng" algn="ctr">
                      <a:solidFill>
                        <a:schemeClr val="tx1"/>
                      </a:solidFill>
                      <a:prstDash val="solid"/>
                      <a:round/>
                      <a:headEnd type="none" w="med" len="med"/>
                      <a:tailEnd type="none" w="med" len="med"/>
                    </a:lnL>
                  </a:tcPr>
                </a:tc>
                <a:tc>
                  <a:txBody>
                    <a:bodyPr/>
                    <a:lstStyle/>
                    <a:p>
                      <a:pPr algn="r"/>
                      <a:r>
                        <a:rPr lang="da-DK" sz="1600" dirty="0" smtClean="0"/>
                        <a:t>53,6</a:t>
                      </a:r>
                      <a:endParaRPr lang="da-DK" sz="1600" dirty="0"/>
                    </a:p>
                  </a:txBody>
                  <a:tcPr/>
                </a:tc>
              </a:tr>
              <a:tr h="318406">
                <a:tc>
                  <a:txBody>
                    <a:bodyPr/>
                    <a:lstStyle/>
                    <a:p>
                      <a:r>
                        <a:rPr lang="da-DK" sz="1600" dirty="0" smtClean="0"/>
                        <a:t>I alt</a:t>
                      </a:r>
                      <a:endParaRPr lang="da-DK" sz="1600" dirty="0"/>
                    </a:p>
                  </a:txBody>
                  <a:tcPr/>
                </a:tc>
                <a:tc>
                  <a:txBody>
                    <a:bodyPr/>
                    <a:lstStyle/>
                    <a:p>
                      <a:pPr algn="r"/>
                      <a:r>
                        <a:rPr lang="da-DK" sz="1600" dirty="0" smtClean="0"/>
                        <a:t>53</a:t>
                      </a:r>
                      <a:endParaRPr lang="da-DK" sz="1600" dirty="0"/>
                    </a:p>
                  </a:txBody>
                  <a:tcPr/>
                </a:tc>
                <a:tc>
                  <a:txBody>
                    <a:bodyPr/>
                    <a:lstStyle/>
                    <a:p>
                      <a:pPr algn="r"/>
                      <a:r>
                        <a:rPr lang="da-DK" sz="1600" dirty="0" smtClean="0"/>
                        <a:t>11</a:t>
                      </a:r>
                      <a:endParaRPr lang="da-DK" sz="1600" dirty="0"/>
                    </a:p>
                  </a:txBody>
                  <a:tcPr/>
                </a:tc>
                <a:tc>
                  <a:txBody>
                    <a:bodyPr/>
                    <a:lstStyle/>
                    <a:p>
                      <a:pPr algn="r"/>
                      <a:r>
                        <a:rPr lang="da-DK" sz="1600" dirty="0" smtClean="0"/>
                        <a:t>51</a:t>
                      </a:r>
                      <a:endParaRPr lang="da-DK" sz="1600" dirty="0"/>
                    </a:p>
                  </a:txBody>
                  <a:tcPr>
                    <a:lnR w="12700" cap="flat" cmpd="sng" algn="ctr">
                      <a:solidFill>
                        <a:schemeClr val="tx1"/>
                      </a:solidFill>
                      <a:prstDash val="solid"/>
                      <a:round/>
                      <a:headEnd type="none" w="med" len="med"/>
                      <a:tailEnd type="none" w="med" len="med"/>
                    </a:lnR>
                  </a:tcPr>
                </a:tc>
                <a:tc>
                  <a:txBody>
                    <a:bodyPr/>
                    <a:lstStyle/>
                    <a:p>
                      <a:pPr algn="r"/>
                      <a:r>
                        <a:rPr lang="da-DK" sz="1600" dirty="0" smtClean="0"/>
                        <a:t>803,6</a:t>
                      </a:r>
                      <a:endParaRPr lang="da-DK" sz="1600" dirty="0"/>
                    </a:p>
                  </a:txBody>
                  <a:tcPr>
                    <a:lnL w="12700" cap="flat" cmpd="sng" algn="ctr">
                      <a:solidFill>
                        <a:schemeClr val="tx1"/>
                      </a:solidFill>
                      <a:prstDash val="solid"/>
                      <a:round/>
                      <a:headEnd type="none" w="med" len="med"/>
                      <a:tailEnd type="none" w="med" len="med"/>
                    </a:lnL>
                  </a:tcPr>
                </a:tc>
                <a:tc>
                  <a:txBody>
                    <a:bodyPr/>
                    <a:lstStyle/>
                    <a:p>
                      <a:pPr algn="r"/>
                      <a:r>
                        <a:rPr lang="da-DK" sz="1600" dirty="0" smtClean="0"/>
                        <a:t>696,5</a:t>
                      </a:r>
                      <a:endParaRPr lang="da-DK" sz="1600" dirty="0"/>
                    </a:p>
                  </a:txBody>
                  <a:tcPr/>
                </a:tc>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3018629522"/>
              </p:ext>
            </p:extLst>
          </p:nvPr>
        </p:nvGraphicFramePr>
        <p:xfrm>
          <a:off x="765176" y="4386808"/>
          <a:ext cx="7653980" cy="914400"/>
        </p:xfrm>
        <a:graphic>
          <a:graphicData uri="http://schemas.openxmlformats.org/drawingml/2006/table">
            <a:tbl>
              <a:tblPr firstRow="1" lastRow="1" lastCol="1" bandRow="1">
                <a:tableStyleId>{B301B821-A1FF-4177-AEE7-76D212191A09}</a:tableStyleId>
              </a:tblPr>
              <a:tblGrid>
                <a:gridCol w="1913495"/>
                <a:gridCol w="1893329"/>
                <a:gridCol w="1933661"/>
                <a:gridCol w="1913495"/>
              </a:tblGrid>
              <a:tr h="504056">
                <a:tc>
                  <a:txBody>
                    <a:bodyPr/>
                    <a:lstStyle/>
                    <a:p>
                      <a:endParaRPr lang="da-DK"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da-DK" sz="1600" dirty="0" smtClean="0"/>
                        <a:t>2012 (ultimo)</a:t>
                      </a:r>
                      <a:endParaRPr lang="da-DK"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da-DK" sz="1600" dirty="0" smtClean="0"/>
                        <a:t>2015 (ultimo)</a:t>
                      </a:r>
                      <a:endParaRPr lang="da-DK"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da-DK" sz="1600" dirty="0" smtClean="0"/>
                        <a:t>2018 (primo-ramme)</a:t>
                      </a:r>
                      <a:endParaRPr lang="da-DK"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9303">
                <a:tc>
                  <a:txBody>
                    <a:bodyPr/>
                    <a:lstStyle/>
                    <a:p>
                      <a:r>
                        <a:rPr lang="da-DK" sz="1600" dirty="0" smtClean="0"/>
                        <a:t>Årsværk</a:t>
                      </a:r>
                      <a:endParaRPr lang="da-DK"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da-DK" sz="1600" dirty="0" smtClean="0"/>
                        <a:t>847,3</a:t>
                      </a:r>
                      <a:endParaRPr lang="da-DK"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da-DK" sz="1600" dirty="0" smtClean="0"/>
                        <a:t>786,3</a:t>
                      </a:r>
                      <a:endParaRPr lang="da-DK"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da-DK" sz="1600" dirty="0" smtClean="0"/>
                        <a:t>696,5</a:t>
                      </a:r>
                      <a:endParaRPr lang="da-DK"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6" name="Tekstboks 5"/>
          <p:cNvSpPr txBox="1"/>
          <p:nvPr/>
        </p:nvSpPr>
        <p:spPr>
          <a:xfrm>
            <a:off x="6300192" y="1225327"/>
            <a:ext cx="2880320" cy="153888"/>
          </a:xfrm>
          <a:prstGeom prst="rect">
            <a:avLst/>
          </a:prstGeom>
          <a:noFill/>
        </p:spPr>
        <p:txBody>
          <a:bodyPr wrap="square" lIns="0" tIns="0" rIns="0" bIns="0" rtlCol="0">
            <a:spAutoFit/>
          </a:bodyPr>
          <a:lstStyle/>
          <a:p>
            <a:r>
              <a:rPr lang="da-DK" sz="1000" dirty="0" smtClean="0">
                <a:solidFill>
                  <a:srgbClr val="000000"/>
                </a:solidFill>
                <a:latin typeface="Arial" pitchFamily="34" charset="0"/>
              </a:rPr>
              <a:t>* Skal korrigeres for interne flytninger </a:t>
            </a:r>
          </a:p>
        </p:txBody>
      </p:sp>
    </p:spTree>
    <p:extLst>
      <p:ext uri="{BB962C8B-B14F-4D97-AF65-F5344CB8AC3E}">
        <p14:creationId xmlns:p14="http://schemas.microsoft.com/office/powerpoint/2010/main" val="9748810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1863" y="692210"/>
            <a:ext cx="7569200" cy="630381"/>
          </a:xfrm>
        </p:spPr>
        <p:txBody>
          <a:bodyPr/>
          <a:lstStyle/>
          <a:p>
            <a:r>
              <a:rPr lang="da-DK" dirty="0" smtClean="0">
                <a:solidFill>
                  <a:schemeClr val="accent1"/>
                </a:solidFill>
              </a:rPr>
              <a:t>Indhold</a:t>
            </a:r>
            <a:endParaRPr lang="da-DK" dirty="0"/>
          </a:p>
        </p:txBody>
      </p:sp>
      <p:sp>
        <p:nvSpPr>
          <p:cNvPr id="4" name="Pladsholder til indhold 3"/>
          <p:cNvSpPr>
            <a:spLocks noGrp="1"/>
          </p:cNvSpPr>
          <p:nvPr>
            <p:ph sz="quarter" idx="21"/>
          </p:nvPr>
        </p:nvSpPr>
        <p:spPr/>
        <p:txBody>
          <a:bodyPr/>
          <a:lstStyle/>
          <a:p>
            <a:pPr>
              <a:buFont typeface="Wingdings" panose="05000000000000000000" pitchFamily="2" charset="2"/>
              <a:buChar char="v"/>
            </a:pPr>
            <a:r>
              <a:rPr lang="da-DK" sz="2400" dirty="0" smtClean="0"/>
              <a:t> Vejdirektoratet her og nu</a:t>
            </a:r>
          </a:p>
          <a:p>
            <a:pPr marL="354013" indent="-354013">
              <a:buFont typeface="Wingdings" panose="05000000000000000000" pitchFamily="2" charset="2"/>
              <a:buChar char="v"/>
            </a:pPr>
            <a:r>
              <a:rPr lang="da-DK" sz="2400" dirty="0" smtClean="0"/>
              <a:t>Nye tider</a:t>
            </a:r>
          </a:p>
          <a:p>
            <a:pPr marL="354013" indent="-354013">
              <a:buFont typeface="Wingdings" panose="05000000000000000000" pitchFamily="2" charset="2"/>
              <a:buChar char="v"/>
            </a:pPr>
            <a:r>
              <a:rPr lang="da-DK" sz="2400" dirty="0" smtClean="0"/>
              <a:t>Vejdirektoratet mod 2020</a:t>
            </a:r>
          </a:p>
          <a:p>
            <a:pPr marL="354013" indent="-354013">
              <a:buFont typeface="Wingdings" panose="05000000000000000000" pitchFamily="2" charset="2"/>
              <a:buChar char="v"/>
            </a:pPr>
            <a:r>
              <a:rPr lang="da-DK" sz="2400" dirty="0" smtClean="0"/>
              <a:t>Perspektiver på VD-senior</a:t>
            </a:r>
            <a:endParaRPr lang="da-DK" sz="2400" dirty="0"/>
          </a:p>
        </p:txBody>
      </p:sp>
      <p:sp>
        <p:nvSpPr>
          <p:cNvPr id="5" name="Pladsholder til diasnummer 4"/>
          <p:cNvSpPr>
            <a:spLocks noGrp="1"/>
          </p:cNvSpPr>
          <p:nvPr>
            <p:ph type="sldNum" sz="quarter" idx="24"/>
          </p:nvPr>
        </p:nvSpPr>
        <p:spPr/>
        <p:txBody>
          <a:bodyPr/>
          <a:lstStyle/>
          <a:p>
            <a:fld id="{645368A3-8FC7-43CD-85FC-C33BB5BBB25B}" type="slidenum">
              <a:rPr lang="da-DK" smtClean="0">
                <a:solidFill>
                  <a:srgbClr val="000000"/>
                </a:solidFill>
              </a:rPr>
              <a:pPr/>
              <a:t>2</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6824111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Reduktion i antallet af konsulenter</a:t>
            </a:r>
            <a:endParaRPr lang="da-DK" dirty="0"/>
          </a:p>
        </p:txBody>
      </p:sp>
      <p:sp>
        <p:nvSpPr>
          <p:cNvPr id="3" name="Pladsholder til tekst 2"/>
          <p:cNvSpPr>
            <a:spLocks noGrp="1"/>
          </p:cNvSpPr>
          <p:nvPr>
            <p:ph type="body" sz="quarter" idx="11"/>
          </p:nvPr>
        </p:nvSpPr>
        <p:spPr/>
        <p:txBody>
          <a:bodyPr/>
          <a:lstStyle/>
          <a:p>
            <a:r>
              <a:rPr lang="da-DK" dirty="0"/>
              <a:t>Vejdirektoratet mod </a:t>
            </a:r>
            <a:r>
              <a:rPr lang="da-DK" dirty="0" smtClean="0"/>
              <a:t>2020</a:t>
            </a:r>
            <a:endParaRPr lang="da-DK" dirty="0"/>
          </a:p>
        </p:txBody>
      </p:sp>
      <p:sp>
        <p:nvSpPr>
          <p:cNvPr id="4" name="Pladsholder til indhold 3"/>
          <p:cNvSpPr>
            <a:spLocks noGrp="1"/>
          </p:cNvSpPr>
          <p:nvPr>
            <p:ph sz="quarter" idx="21"/>
          </p:nvPr>
        </p:nvSpPr>
        <p:spPr/>
        <p:txBody>
          <a:bodyPr/>
          <a:lstStyle/>
          <a:p>
            <a:endParaRPr lang="da-DK" dirty="0" smtClean="0"/>
          </a:p>
          <a:p>
            <a:endParaRPr lang="da-DK" dirty="0"/>
          </a:p>
          <a:p>
            <a:endParaRPr lang="da-DK" dirty="0" smtClean="0"/>
          </a:p>
          <a:p>
            <a:endParaRPr lang="da-DK" dirty="0"/>
          </a:p>
          <a:p>
            <a:endParaRPr lang="da-DK" dirty="0" smtClean="0"/>
          </a:p>
          <a:p>
            <a:endParaRPr lang="da-DK" dirty="0"/>
          </a:p>
          <a:p>
            <a:pPr marL="0" indent="0">
              <a:spcBef>
                <a:spcPts val="0"/>
              </a:spcBef>
              <a:spcAft>
                <a:spcPts val="0"/>
              </a:spcAft>
              <a:buNone/>
            </a:pPr>
            <a:endParaRPr lang="da-DK" sz="1400" dirty="0" smtClean="0"/>
          </a:p>
          <a:p>
            <a:pPr marL="0" indent="0">
              <a:buNone/>
            </a:pPr>
            <a:r>
              <a:rPr lang="da-DK" sz="1400" dirty="0" smtClean="0"/>
              <a:t>For 2012 findes kun det samlede antal, da organisationen dengang så anderledes ud.</a:t>
            </a:r>
          </a:p>
          <a:p>
            <a:pPr marL="0" indent="0">
              <a:buNone/>
            </a:pPr>
            <a:r>
              <a:rPr lang="da-DK" sz="1400" dirty="0" smtClean="0"/>
              <a:t>Konsulenterne </a:t>
            </a:r>
            <a:r>
              <a:rPr lang="da-DK" sz="1400" dirty="0"/>
              <a:t>i TRA </a:t>
            </a:r>
            <a:r>
              <a:rPr lang="da-DK" sz="1400" dirty="0" smtClean="0"/>
              <a:t>er tilknyttet Trafikcentret (34), og på </a:t>
            </a:r>
            <a:r>
              <a:rPr lang="da-DK" sz="1400" dirty="0"/>
              <a:t>opgaver som følge af KBH-Ringsted projektet, specialkompetencer på signalområdet og </a:t>
            </a:r>
            <a:r>
              <a:rPr lang="da-DK" sz="1400" dirty="0" smtClean="0"/>
              <a:t>vinteren</a:t>
            </a:r>
            <a:r>
              <a:rPr lang="da-DK" sz="1400" dirty="0"/>
              <a:t> </a:t>
            </a:r>
            <a:r>
              <a:rPr lang="da-DK" sz="1400" dirty="0" smtClean="0"/>
              <a:t>(8).</a:t>
            </a:r>
          </a:p>
          <a:p>
            <a:pPr marL="0" indent="0">
              <a:buNone/>
            </a:pPr>
            <a:r>
              <a:rPr lang="da-DK" sz="1400" dirty="0" smtClean="0"/>
              <a:t>I AD er konsulenterne primært tilknyttet gennemførelse af større og mindre anlægsprojekter, herunder fagtilsyn, trafikafvikling og anlægslogistik.</a:t>
            </a:r>
          </a:p>
          <a:p>
            <a:pPr marL="0" indent="0">
              <a:buNone/>
            </a:pPr>
            <a:r>
              <a:rPr lang="da-DK" sz="1400" dirty="0" smtClean="0"/>
              <a:t>I RES er konsulenterne fordelt mellem opgaver relateret til bygningsdrift (10) og specialistopgaver relateret til IT-systemer (10).</a:t>
            </a:r>
            <a:endParaRPr lang="da-DK" sz="1400"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20</a:t>
            </a:fld>
            <a:r>
              <a:rPr lang="da-DK" noProof="0" dirty="0" smtClean="0"/>
              <a:t>.</a:t>
            </a:r>
            <a:endParaRPr lang="da-DK" noProof="0" dirty="0"/>
          </a:p>
        </p:txBody>
      </p:sp>
      <p:graphicFrame>
        <p:nvGraphicFramePr>
          <p:cNvPr id="10" name="Tabel 9"/>
          <p:cNvGraphicFramePr>
            <a:graphicFrameLocks noGrp="1"/>
          </p:cNvGraphicFramePr>
          <p:nvPr>
            <p:extLst>
              <p:ext uri="{D42A27DB-BD31-4B8C-83A1-F6EECF244321}">
                <p14:modId xmlns:p14="http://schemas.microsoft.com/office/powerpoint/2010/main" val="623571703"/>
              </p:ext>
            </p:extLst>
          </p:nvPr>
        </p:nvGraphicFramePr>
        <p:xfrm>
          <a:off x="791610" y="1412776"/>
          <a:ext cx="7602675" cy="2808312"/>
        </p:xfrm>
        <a:graphic>
          <a:graphicData uri="http://schemas.openxmlformats.org/drawingml/2006/table">
            <a:tbl>
              <a:tblPr firstRow="1" bandRow="1">
                <a:tableStyleId>{5C22544A-7EE6-4342-B048-85BDC9FD1C3A}</a:tableStyleId>
              </a:tblPr>
              <a:tblGrid>
                <a:gridCol w="2077101"/>
                <a:gridCol w="1371319"/>
                <a:gridCol w="1371319"/>
                <a:gridCol w="1391468"/>
                <a:gridCol w="1391468"/>
              </a:tblGrid>
              <a:tr h="528296">
                <a:tc>
                  <a:txBody>
                    <a:bodyPr/>
                    <a:lstStyle/>
                    <a:p>
                      <a:r>
                        <a:rPr lang="da-DK" sz="1400" dirty="0" smtClean="0"/>
                        <a:t>Division</a:t>
                      </a:r>
                      <a:endParaRPr lang="da-DK" sz="1400" dirty="0"/>
                    </a:p>
                  </a:txBody>
                  <a:tcPr/>
                </a:tc>
                <a:tc>
                  <a:txBody>
                    <a:bodyPr/>
                    <a:lstStyle/>
                    <a:p>
                      <a:r>
                        <a:rPr lang="da-DK" sz="1400" dirty="0" smtClean="0"/>
                        <a:t>Konsulenter i 2012</a:t>
                      </a:r>
                      <a:endParaRPr lang="da-DK" sz="1400" dirty="0"/>
                    </a:p>
                  </a:txBody>
                  <a:tcPr/>
                </a:tc>
                <a:tc>
                  <a:txBody>
                    <a:bodyPr/>
                    <a:lstStyle/>
                    <a:p>
                      <a:r>
                        <a:rPr lang="da-DK" sz="1400" dirty="0" smtClean="0"/>
                        <a:t>Konsulenter</a:t>
                      </a:r>
                      <a:r>
                        <a:rPr lang="da-DK" sz="1400" baseline="0" dirty="0" smtClean="0"/>
                        <a:t> i 2015</a:t>
                      </a:r>
                      <a:endParaRPr lang="da-DK" sz="1400" dirty="0"/>
                    </a:p>
                  </a:txBody>
                  <a:tcPr/>
                </a:tc>
                <a:tc>
                  <a:txBody>
                    <a:bodyPr/>
                    <a:lstStyle/>
                    <a:p>
                      <a:r>
                        <a:rPr lang="da-DK" sz="1400" baseline="0" dirty="0" smtClean="0"/>
                        <a:t>Konsulenter primo 2018</a:t>
                      </a:r>
                      <a:endParaRPr lang="da-DK" sz="1400" dirty="0"/>
                    </a:p>
                  </a:txBody>
                  <a:tcPr/>
                </a:tc>
                <a:tc>
                  <a:txBody>
                    <a:bodyPr/>
                    <a:lstStyle/>
                    <a:p>
                      <a:r>
                        <a:rPr lang="da-DK" sz="1400" dirty="0" err="1" smtClean="0"/>
                        <a:t>Insourcing</a:t>
                      </a:r>
                      <a:endParaRPr lang="da-DK" sz="1400" dirty="0"/>
                    </a:p>
                  </a:txBody>
                  <a:tcPr/>
                </a:tc>
              </a:tr>
              <a:tr h="528296">
                <a:tc>
                  <a:txBody>
                    <a:bodyPr/>
                    <a:lstStyle/>
                    <a:p>
                      <a:r>
                        <a:rPr lang="da-DK" sz="1400" dirty="0" smtClean="0"/>
                        <a:t>Planlægnings-divisionen</a:t>
                      </a:r>
                      <a:endParaRPr lang="da-DK" sz="1400" dirty="0"/>
                    </a:p>
                  </a:txBody>
                  <a:tcPr/>
                </a:tc>
                <a:tc>
                  <a:txBody>
                    <a:bodyPr/>
                    <a:lstStyle/>
                    <a:p>
                      <a:pPr algn="r"/>
                      <a:r>
                        <a:rPr lang="da-DK" sz="1400" dirty="0" smtClean="0"/>
                        <a:t>-</a:t>
                      </a:r>
                    </a:p>
                  </a:txBody>
                  <a:tcPr/>
                </a:tc>
                <a:tc>
                  <a:txBody>
                    <a:bodyPr/>
                    <a:lstStyle/>
                    <a:p>
                      <a:pPr algn="r"/>
                      <a:r>
                        <a:rPr lang="da-DK" sz="1400" dirty="0" smtClean="0"/>
                        <a:t>0</a:t>
                      </a:r>
                    </a:p>
                  </a:txBody>
                  <a:tcPr/>
                </a:tc>
                <a:tc>
                  <a:txBody>
                    <a:bodyPr/>
                    <a:lstStyle/>
                    <a:p>
                      <a:pPr algn="r"/>
                      <a:r>
                        <a:rPr lang="da-DK" sz="1400" dirty="0" smtClean="0"/>
                        <a:t>0</a:t>
                      </a:r>
                      <a:endParaRPr lang="da-DK" sz="1400" dirty="0"/>
                    </a:p>
                  </a:txBody>
                  <a:tcPr/>
                </a:tc>
                <a:tc>
                  <a:txBody>
                    <a:bodyPr/>
                    <a:lstStyle/>
                    <a:p>
                      <a:pPr algn="r"/>
                      <a:r>
                        <a:rPr lang="da-DK" sz="1400" dirty="0" smtClean="0"/>
                        <a:t>0</a:t>
                      </a:r>
                      <a:endParaRPr lang="da-DK" sz="1400" dirty="0"/>
                    </a:p>
                  </a:txBody>
                  <a:tcPr/>
                </a:tc>
              </a:tr>
              <a:tr h="305856">
                <a:tc>
                  <a:txBody>
                    <a:bodyPr/>
                    <a:lstStyle/>
                    <a:p>
                      <a:r>
                        <a:rPr lang="da-DK" sz="1400" dirty="0" smtClean="0"/>
                        <a:t>Trafikdivisionen</a:t>
                      </a:r>
                      <a:endParaRPr lang="da-DK" sz="1400" dirty="0"/>
                    </a:p>
                  </a:txBody>
                  <a:tcPr/>
                </a:tc>
                <a:tc>
                  <a:txBody>
                    <a:bodyPr/>
                    <a:lstStyle/>
                    <a:p>
                      <a:pPr algn="r"/>
                      <a:r>
                        <a:rPr lang="da-DK" sz="1400" dirty="0" smtClean="0"/>
                        <a:t>-</a:t>
                      </a:r>
                      <a:endParaRPr lang="da-DK" sz="1400" dirty="0"/>
                    </a:p>
                  </a:txBody>
                  <a:tcPr/>
                </a:tc>
                <a:tc>
                  <a:txBody>
                    <a:bodyPr/>
                    <a:lstStyle/>
                    <a:p>
                      <a:pPr algn="r"/>
                      <a:r>
                        <a:rPr lang="da-DK" sz="1400" dirty="0" smtClean="0"/>
                        <a:t>57</a:t>
                      </a:r>
                      <a:endParaRPr lang="da-DK" sz="1400" dirty="0"/>
                    </a:p>
                  </a:txBody>
                  <a:tcPr/>
                </a:tc>
                <a:tc>
                  <a:txBody>
                    <a:bodyPr/>
                    <a:lstStyle/>
                    <a:p>
                      <a:pPr algn="r"/>
                      <a:r>
                        <a:rPr lang="da-DK" sz="1400" dirty="0" smtClean="0"/>
                        <a:t>42</a:t>
                      </a:r>
                      <a:endParaRPr lang="da-DK" sz="1400" dirty="0"/>
                    </a:p>
                  </a:txBody>
                  <a:tcPr/>
                </a:tc>
                <a:tc>
                  <a:txBody>
                    <a:bodyPr/>
                    <a:lstStyle/>
                    <a:p>
                      <a:pPr algn="r"/>
                      <a:r>
                        <a:rPr lang="da-DK" sz="1400" dirty="0" smtClean="0"/>
                        <a:t>5</a:t>
                      </a:r>
                      <a:endParaRPr lang="da-DK" sz="1400" dirty="0"/>
                    </a:p>
                  </a:txBody>
                  <a:tcPr/>
                </a:tc>
              </a:tr>
              <a:tr h="528296">
                <a:tc>
                  <a:txBody>
                    <a:bodyPr/>
                    <a:lstStyle/>
                    <a:p>
                      <a:r>
                        <a:rPr lang="da-DK" sz="1400" dirty="0" smtClean="0"/>
                        <a:t>Anlægs- og driftsdivisionen</a:t>
                      </a:r>
                      <a:endParaRPr lang="da-DK" sz="1400" dirty="0"/>
                    </a:p>
                  </a:txBody>
                  <a:tcPr/>
                </a:tc>
                <a:tc>
                  <a:txBody>
                    <a:bodyPr/>
                    <a:lstStyle/>
                    <a:p>
                      <a:pPr algn="r"/>
                      <a:r>
                        <a:rPr lang="da-DK" sz="1400" dirty="0" smtClean="0"/>
                        <a:t>-</a:t>
                      </a:r>
                      <a:endParaRPr lang="da-DK" sz="1400" dirty="0"/>
                    </a:p>
                  </a:txBody>
                  <a:tcPr/>
                </a:tc>
                <a:tc>
                  <a:txBody>
                    <a:bodyPr/>
                    <a:lstStyle/>
                    <a:p>
                      <a:pPr algn="r"/>
                      <a:r>
                        <a:rPr lang="da-DK" sz="1400" dirty="0" smtClean="0"/>
                        <a:t>66</a:t>
                      </a:r>
                      <a:endParaRPr lang="da-DK" sz="1400" dirty="0"/>
                    </a:p>
                  </a:txBody>
                  <a:tcPr/>
                </a:tc>
                <a:tc>
                  <a:txBody>
                    <a:bodyPr/>
                    <a:lstStyle/>
                    <a:p>
                      <a:pPr algn="r"/>
                      <a:r>
                        <a:rPr lang="da-DK" sz="1400" dirty="0" smtClean="0"/>
                        <a:t>30</a:t>
                      </a:r>
                      <a:endParaRPr lang="da-DK" sz="1400" dirty="0"/>
                    </a:p>
                  </a:txBody>
                  <a:tcPr/>
                </a:tc>
                <a:tc>
                  <a:txBody>
                    <a:bodyPr/>
                    <a:lstStyle/>
                    <a:p>
                      <a:pPr algn="r"/>
                      <a:r>
                        <a:rPr lang="da-DK" sz="1400" dirty="0" smtClean="0"/>
                        <a:t>2</a:t>
                      </a:r>
                      <a:endParaRPr lang="da-DK" sz="1400" dirty="0"/>
                    </a:p>
                  </a:txBody>
                  <a:tcPr/>
                </a:tc>
              </a:tr>
              <a:tr h="305856">
                <a:tc>
                  <a:txBody>
                    <a:bodyPr/>
                    <a:lstStyle/>
                    <a:p>
                      <a:r>
                        <a:rPr lang="da-DK" sz="1400" dirty="0" smtClean="0"/>
                        <a:t>Ressourcedivisionen</a:t>
                      </a:r>
                      <a:endParaRPr lang="da-DK" sz="1400" dirty="0"/>
                    </a:p>
                  </a:txBody>
                  <a:tcPr/>
                </a:tc>
                <a:tc>
                  <a:txBody>
                    <a:bodyPr/>
                    <a:lstStyle/>
                    <a:p>
                      <a:pPr algn="r"/>
                      <a:r>
                        <a:rPr lang="da-DK" sz="1400" dirty="0" smtClean="0"/>
                        <a:t>-</a:t>
                      </a:r>
                      <a:endParaRPr lang="da-DK" sz="1400" dirty="0"/>
                    </a:p>
                  </a:txBody>
                  <a:tcPr/>
                </a:tc>
                <a:tc>
                  <a:txBody>
                    <a:bodyPr/>
                    <a:lstStyle/>
                    <a:p>
                      <a:pPr algn="r"/>
                      <a:r>
                        <a:rPr lang="da-DK" sz="1400" dirty="0" smtClean="0"/>
                        <a:t>21</a:t>
                      </a:r>
                      <a:endParaRPr lang="da-DK" sz="1400" dirty="0"/>
                    </a:p>
                  </a:txBody>
                  <a:tcPr/>
                </a:tc>
                <a:tc>
                  <a:txBody>
                    <a:bodyPr/>
                    <a:lstStyle/>
                    <a:p>
                      <a:pPr algn="r"/>
                      <a:r>
                        <a:rPr lang="da-DK" sz="1400" dirty="0" smtClean="0"/>
                        <a:t>20</a:t>
                      </a:r>
                      <a:endParaRPr lang="da-DK" sz="1400" dirty="0"/>
                    </a:p>
                  </a:txBody>
                  <a:tcPr/>
                </a:tc>
                <a:tc>
                  <a:txBody>
                    <a:bodyPr/>
                    <a:lstStyle/>
                    <a:p>
                      <a:pPr algn="r"/>
                      <a:r>
                        <a:rPr lang="da-DK" sz="1400" dirty="0" smtClean="0"/>
                        <a:t>0</a:t>
                      </a:r>
                      <a:endParaRPr lang="da-DK" sz="1400" dirty="0"/>
                    </a:p>
                  </a:txBody>
                  <a:tcPr/>
                </a:tc>
              </a:tr>
              <a:tr h="305856">
                <a:tc>
                  <a:txBody>
                    <a:bodyPr/>
                    <a:lstStyle/>
                    <a:p>
                      <a:r>
                        <a:rPr lang="da-DK" sz="1400" dirty="0" smtClean="0"/>
                        <a:t>Stabe</a:t>
                      </a:r>
                      <a:endParaRPr lang="da-DK" sz="1400" dirty="0"/>
                    </a:p>
                  </a:txBody>
                  <a:tcPr/>
                </a:tc>
                <a:tc>
                  <a:txBody>
                    <a:bodyPr/>
                    <a:lstStyle/>
                    <a:p>
                      <a:pPr algn="r"/>
                      <a:r>
                        <a:rPr lang="da-DK" sz="1400" dirty="0" smtClean="0"/>
                        <a:t>-</a:t>
                      </a:r>
                      <a:endParaRPr lang="da-DK" sz="1400" dirty="0"/>
                    </a:p>
                  </a:txBody>
                  <a:tcPr/>
                </a:tc>
                <a:tc>
                  <a:txBody>
                    <a:bodyPr/>
                    <a:lstStyle/>
                    <a:p>
                      <a:pPr algn="r"/>
                      <a:r>
                        <a:rPr lang="da-DK" sz="1400" dirty="0" smtClean="0"/>
                        <a:t>0</a:t>
                      </a:r>
                      <a:endParaRPr lang="da-DK" sz="1400" dirty="0"/>
                    </a:p>
                  </a:txBody>
                  <a:tcPr/>
                </a:tc>
                <a:tc>
                  <a:txBody>
                    <a:bodyPr/>
                    <a:lstStyle/>
                    <a:p>
                      <a:pPr algn="r"/>
                      <a:r>
                        <a:rPr lang="da-DK" sz="1400" dirty="0" smtClean="0"/>
                        <a:t>0</a:t>
                      </a:r>
                      <a:endParaRPr lang="da-DK" sz="1400" dirty="0"/>
                    </a:p>
                  </a:txBody>
                  <a:tcPr/>
                </a:tc>
                <a:tc>
                  <a:txBody>
                    <a:bodyPr/>
                    <a:lstStyle/>
                    <a:p>
                      <a:pPr algn="r"/>
                      <a:r>
                        <a:rPr lang="da-DK" sz="1400" dirty="0" smtClean="0"/>
                        <a:t>0</a:t>
                      </a:r>
                      <a:endParaRPr lang="da-DK" sz="1400" dirty="0"/>
                    </a:p>
                  </a:txBody>
                  <a:tcPr/>
                </a:tc>
              </a:tr>
              <a:tr h="305856">
                <a:tc>
                  <a:txBody>
                    <a:bodyPr/>
                    <a:lstStyle/>
                    <a:p>
                      <a:r>
                        <a:rPr lang="da-DK" sz="1400" b="1" dirty="0" smtClean="0"/>
                        <a:t>I alt</a:t>
                      </a:r>
                      <a:endParaRPr lang="da-DK" sz="1400" b="1" dirty="0"/>
                    </a:p>
                  </a:txBody>
                  <a:tcPr/>
                </a:tc>
                <a:tc>
                  <a:txBody>
                    <a:bodyPr/>
                    <a:lstStyle/>
                    <a:p>
                      <a:pPr algn="r"/>
                      <a:r>
                        <a:rPr lang="da-DK" sz="1400" b="1" dirty="0" smtClean="0"/>
                        <a:t>170</a:t>
                      </a:r>
                      <a:endParaRPr lang="da-DK" sz="1400" b="1" dirty="0"/>
                    </a:p>
                  </a:txBody>
                  <a:tcPr/>
                </a:tc>
                <a:tc>
                  <a:txBody>
                    <a:bodyPr/>
                    <a:lstStyle/>
                    <a:p>
                      <a:pPr algn="r"/>
                      <a:r>
                        <a:rPr lang="da-DK" sz="1400" b="1" dirty="0" smtClean="0"/>
                        <a:t>144</a:t>
                      </a:r>
                      <a:endParaRPr lang="da-DK" sz="1400" b="1" dirty="0"/>
                    </a:p>
                  </a:txBody>
                  <a:tcPr/>
                </a:tc>
                <a:tc>
                  <a:txBody>
                    <a:bodyPr/>
                    <a:lstStyle/>
                    <a:p>
                      <a:pPr algn="r"/>
                      <a:r>
                        <a:rPr lang="da-DK" sz="1400" b="1" dirty="0" smtClean="0"/>
                        <a:t>92</a:t>
                      </a:r>
                    </a:p>
                  </a:txBody>
                  <a:tcPr/>
                </a:tc>
                <a:tc>
                  <a:txBody>
                    <a:bodyPr/>
                    <a:lstStyle/>
                    <a:p>
                      <a:pPr algn="r"/>
                      <a:r>
                        <a:rPr lang="da-DK" sz="1400" b="1" dirty="0" smtClean="0"/>
                        <a:t>7</a:t>
                      </a:r>
                      <a:endParaRPr lang="da-DK" sz="1400" b="1" dirty="0"/>
                    </a:p>
                  </a:txBody>
                  <a:tcPr/>
                </a:tc>
              </a:tr>
            </a:tbl>
          </a:graphicData>
        </a:graphic>
      </p:graphicFrame>
    </p:spTree>
    <p:extLst>
      <p:ext uri="{BB962C8B-B14F-4D97-AF65-F5344CB8AC3E}">
        <p14:creationId xmlns:p14="http://schemas.microsoft.com/office/powerpoint/2010/main" val="26450412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Revideret organisationsdiagram</a:t>
            </a:r>
            <a:endParaRPr lang="da-DK" dirty="0"/>
          </a:p>
        </p:txBody>
      </p:sp>
      <p:sp>
        <p:nvSpPr>
          <p:cNvPr id="3" name="Pladsholder til tekst 2"/>
          <p:cNvSpPr>
            <a:spLocks noGrp="1"/>
          </p:cNvSpPr>
          <p:nvPr>
            <p:ph type="body" sz="quarter" idx="11"/>
          </p:nvPr>
        </p:nvSpPr>
        <p:spPr/>
        <p:txBody>
          <a:bodyPr/>
          <a:lstStyle/>
          <a:p>
            <a:r>
              <a:rPr lang="da-DK" dirty="0" smtClean="0"/>
              <a:t>Gældende pr. 1. januar 2017</a:t>
            </a:r>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21</a:t>
            </a:fld>
            <a:r>
              <a:rPr lang="da-DK" noProof="0" dirty="0" smtClean="0"/>
              <a:t>.</a:t>
            </a:r>
            <a:endParaRPr lang="da-DK" noProof="0" dirty="0"/>
          </a:p>
        </p:txBody>
      </p:sp>
      <p:graphicFrame>
        <p:nvGraphicFramePr>
          <p:cNvPr id="6" name="Pladsholder til indhold 4"/>
          <p:cNvGraphicFramePr>
            <a:graphicFrameLocks noGrp="1"/>
          </p:cNvGraphicFramePr>
          <p:nvPr>
            <p:ph sz="quarter" idx="21"/>
            <p:extLst>
              <p:ext uri="{D42A27DB-BD31-4B8C-83A1-F6EECF244321}">
                <p14:modId xmlns:p14="http://schemas.microsoft.com/office/powerpoint/2010/main" val="5833104"/>
              </p:ext>
            </p:extLst>
          </p:nvPr>
        </p:nvGraphicFramePr>
        <p:xfrm>
          <a:off x="806450" y="1601788"/>
          <a:ext cx="772599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29931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113" y="4778839"/>
            <a:ext cx="7569200" cy="630381"/>
          </a:xfrm>
        </p:spPr>
        <p:txBody>
          <a:bodyPr/>
          <a:lstStyle/>
          <a:p>
            <a:r>
              <a:rPr lang="da-DK" dirty="0" smtClean="0"/>
              <a:t>VD-senior …</a:t>
            </a:r>
            <a:endParaRPr lang="da-DK" dirty="0"/>
          </a:p>
        </p:txBody>
      </p:sp>
      <p:sp>
        <p:nvSpPr>
          <p:cNvPr id="3" name="Pladsholder til tekst 2"/>
          <p:cNvSpPr>
            <a:spLocks noGrp="1"/>
          </p:cNvSpPr>
          <p:nvPr>
            <p:ph type="body" sz="quarter" idx="11"/>
          </p:nvPr>
        </p:nvSpPr>
        <p:spPr/>
        <p:txBody>
          <a:bodyPr/>
          <a:lstStyle/>
          <a:p>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22</a:t>
            </a:fld>
            <a:r>
              <a:rPr lang="da-DK" noProof="0" dirty="0" smtClean="0"/>
              <a:t>.</a:t>
            </a:r>
            <a:endParaRPr lang="da-DK" noProof="0" dirty="0"/>
          </a:p>
        </p:txBody>
      </p:sp>
    </p:spTree>
    <p:extLst>
      <p:ext uri="{BB962C8B-B14F-4D97-AF65-F5344CB8AC3E}">
        <p14:creationId xmlns:p14="http://schemas.microsoft.com/office/powerpoint/2010/main" val="16251362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782967" y="620688"/>
            <a:ext cx="7543151" cy="431860"/>
          </a:xfrm>
        </p:spPr>
        <p:txBody>
          <a:bodyPr/>
          <a:lstStyle/>
          <a:p>
            <a:r>
              <a:rPr lang="da-DK" sz="3600" b="1" dirty="0" smtClean="0">
                <a:solidFill>
                  <a:schemeClr val="accent1"/>
                </a:solidFill>
              </a:rPr>
              <a:t>Ny VD-senior side</a:t>
            </a:r>
            <a:endParaRPr lang="da-DK" sz="3600" b="1" dirty="0">
              <a:solidFill>
                <a:schemeClr val="accent1"/>
              </a:solidFill>
            </a:endParaRPr>
          </a:p>
        </p:txBody>
      </p:sp>
      <p:sp>
        <p:nvSpPr>
          <p:cNvPr id="4" name="Pladsholder til indhold 3"/>
          <p:cNvSpPr>
            <a:spLocks noGrp="1"/>
          </p:cNvSpPr>
          <p:nvPr>
            <p:ph sz="quarter" idx="21"/>
          </p:nvPr>
        </p:nvSpPr>
        <p:spPr>
          <a:xfrm>
            <a:off x="790205" y="1179289"/>
            <a:ext cx="7535913" cy="4625975"/>
          </a:xfrm>
        </p:spPr>
        <p:txBody>
          <a:bodyPr/>
          <a:lstStyle/>
          <a:p>
            <a:pPr marL="0" indent="0">
              <a:buNone/>
            </a:pPr>
            <a:r>
              <a:rPr lang="da-DK" dirty="0" smtClean="0"/>
              <a:t>Der er etableret en VD-senior side på VD+ som retter sig til alle +55 ansatte. </a:t>
            </a:r>
          </a:p>
          <a:p>
            <a:pPr marL="0" indent="0">
              <a:buNone/>
            </a:pPr>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23</a:t>
            </a:fld>
            <a:r>
              <a:rPr lang="da-DK" noProof="0" dirty="0" smtClean="0"/>
              <a:t>.</a:t>
            </a:r>
            <a:endParaRPr lang="da-DK" noProof="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07483" y="1916832"/>
            <a:ext cx="7040110" cy="405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dsholder til tekst 9"/>
          <p:cNvSpPr txBox="1">
            <a:spLocks/>
          </p:cNvSpPr>
          <p:nvPr/>
        </p:nvSpPr>
        <p:spPr bwMode="auto">
          <a:xfrm>
            <a:off x="790205" y="51273"/>
            <a:ext cx="7543151" cy="43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lnSpc>
                <a:spcPct val="102000"/>
              </a:lnSpc>
              <a:spcBef>
                <a:spcPts val="600"/>
              </a:spcBef>
              <a:spcAft>
                <a:spcPts val="600"/>
              </a:spcAft>
              <a:buSzPct val="70000"/>
              <a:buFont typeface="Arial" pitchFamily="34" charset="0"/>
              <a:buNone/>
              <a:defRPr b="0" baseline="0">
                <a:solidFill>
                  <a:schemeClr val="tx1"/>
                </a:solidFill>
                <a:latin typeface="+mn-lt"/>
                <a:ea typeface="+mn-ea"/>
                <a:cs typeface="Arial" pitchFamily="34" charset="0"/>
              </a:defRPr>
            </a:lvl1pPr>
            <a:lvl2pPr marL="742950" indent="-142875" algn="l" rtl="0" eaLnBrk="1" fontAlgn="base" hangingPunct="1">
              <a:lnSpc>
                <a:spcPct val="102000"/>
              </a:lnSpc>
              <a:spcBef>
                <a:spcPts val="600"/>
              </a:spcBef>
              <a:spcAft>
                <a:spcPts val="600"/>
              </a:spcAft>
              <a:buSzPct val="70000"/>
              <a:buFont typeface="Arial" pitchFamily="34" charset="0"/>
              <a:buChar char="•"/>
              <a:defRPr sz="1500">
                <a:solidFill>
                  <a:schemeClr val="tx1"/>
                </a:solidFill>
                <a:latin typeface="+mn-lt"/>
                <a:cs typeface="Arial" pitchFamily="34" charset="0"/>
              </a:defRPr>
            </a:lvl2pPr>
            <a:lvl3pPr marL="1143000" indent="-142875" algn="l" rtl="0" eaLnBrk="1" fontAlgn="base" hangingPunct="1">
              <a:lnSpc>
                <a:spcPct val="102000"/>
              </a:lnSpc>
              <a:spcBef>
                <a:spcPts val="600"/>
              </a:spcBef>
              <a:spcAft>
                <a:spcPts val="600"/>
              </a:spcAft>
              <a:buSzPct val="70000"/>
              <a:buFont typeface="Arial" pitchFamily="34" charset="0"/>
              <a:buChar char="•"/>
              <a:defRPr sz="1200" i="1">
                <a:solidFill>
                  <a:schemeClr val="tx1"/>
                </a:solidFill>
                <a:latin typeface="+mn-lt"/>
                <a:cs typeface="Arial" pitchFamily="34" charset="0"/>
              </a:defRPr>
            </a:lvl3pPr>
            <a:lvl4pPr marL="16002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4pPr>
            <a:lvl5pPr marL="20574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5pPr>
            <a:lvl6pPr marL="2514600" indent="-228600" algn="l" rtl="0" eaLnBrk="1" fontAlgn="base" hangingPunct="1">
              <a:spcBef>
                <a:spcPct val="50000"/>
              </a:spcBef>
              <a:spcAft>
                <a:spcPct val="15000"/>
              </a:spcAft>
              <a:buChar char="–"/>
              <a:defRPr sz="1600">
                <a:solidFill>
                  <a:schemeClr val="tx1"/>
                </a:solidFill>
                <a:latin typeface="Max-Black" pitchFamily="2" charset="0"/>
              </a:defRPr>
            </a:lvl6pPr>
            <a:lvl7pPr marL="2971800" indent="-228600" algn="l" rtl="0" eaLnBrk="1" fontAlgn="base" hangingPunct="1">
              <a:spcBef>
                <a:spcPct val="50000"/>
              </a:spcBef>
              <a:spcAft>
                <a:spcPct val="15000"/>
              </a:spcAft>
              <a:buChar char="–"/>
              <a:defRPr sz="1600">
                <a:solidFill>
                  <a:schemeClr val="tx1"/>
                </a:solidFill>
                <a:latin typeface="Max-Black" pitchFamily="2" charset="0"/>
              </a:defRPr>
            </a:lvl7pPr>
            <a:lvl8pPr marL="3429000" indent="-228600" algn="l" rtl="0" eaLnBrk="1" fontAlgn="base" hangingPunct="1">
              <a:spcBef>
                <a:spcPct val="50000"/>
              </a:spcBef>
              <a:spcAft>
                <a:spcPct val="15000"/>
              </a:spcAft>
              <a:buChar char="–"/>
              <a:defRPr sz="1600">
                <a:solidFill>
                  <a:schemeClr val="tx1"/>
                </a:solidFill>
                <a:latin typeface="Max-Black" pitchFamily="2" charset="0"/>
              </a:defRPr>
            </a:lvl8pPr>
            <a:lvl9pPr marL="3886200" indent="-228600" algn="l" rtl="0" eaLnBrk="1" fontAlgn="base" hangingPunct="1">
              <a:spcBef>
                <a:spcPct val="50000"/>
              </a:spcBef>
              <a:spcAft>
                <a:spcPct val="15000"/>
              </a:spcAft>
              <a:buChar char="–"/>
              <a:defRPr sz="1600">
                <a:solidFill>
                  <a:schemeClr val="tx1"/>
                </a:solidFill>
                <a:latin typeface="Max-Black" pitchFamily="2" charset="0"/>
              </a:defRPr>
            </a:lvl9pPr>
          </a:lstStyle>
          <a:p>
            <a:r>
              <a:rPr lang="da-DK" sz="1800" kern="0" dirty="0" smtClean="0"/>
              <a:t>Perspektiver på VD-senior</a:t>
            </a:r>
            <a:endParaRPr lang="da-DK" sz="1800" kern="0" dirty="0"/>
          </a:p>
        </p:txBody>
      </p:sp>
    </p:spTree>
    <p:extLst>
      <p:ext uri="{BB962C8B-B14F-4D97-AF65-F5344CB8AC3E}">
        <p14:creationId xmlns:p14="http://schemas.microsoft.com/office/powerpoint/2010/main" val="3324134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753255" y="837829"/>
            <a:ext cx="7543151" cy="431860"/>
          </a:xfrm>
        </p:spPr>
        <p:txBody>
          <a:bodyPr/>
          <a:lstStyle/>
          <a:p>
            <a:r>
              <a:rPr lang="da-DK" sz="3600" b="1" dirty="0" smtClean="0">
                <a:solidFill>
                  <a:schemeClr val="accent1"/>
                </a:solidFill>
              </a:rPr>
              <a:t>VD-senior side og perspektiver</a:t>
            </a:r>
            <a:endParaRPr lang="da-DK" sz="3600" b="1" dirty="0">
              <a:solidFill>
                <a:schemeClr val="accent1"/>
              </a:solidFill>
            </a:endParaRPr>
          </a:p>
        </p:txBody>
      </p:sp>
      <p:sp>
        <p:nvSpPr>
          <p:cNvPr id="4" name="Pladsholder til indhold 3"/>
          <p:cNvSpPr>
            <a:spLocks noGrp="1"/>
          </p:cNvSpPr>
          <p:nvPr>
            <p:ph sz="quarter" idx="21"/>
          </p:nvPr>
        </p:nvSpPr>
        <p:spPr>
          <a:xfrm>
            <a:off x="753255" y="1412776"/>
            <a:ext cx="7535913" cy="4625975"/>
          </a:xfrm>
        </p:spPr>
        <p:txBody>
          <a:bodyPr/>
          <a:lstStyle/>
          <a:p>
            <a:pPr>
              <a:buFont typeface="Wingdings" panose="05000000000000000000" pitchFamily="2" charset="2"/>
              <a:buChar char="v"/>
            </a:pPr>
            <a:r>
              <a:rPr lang="da-DK" dirty="0" smtClean="0"/>
              <a:t> VD-senior kan på siden have e-mail til formand og kasserer.</a:t>
            </a:r>
          </a:p>
          <a:p>
            <a:pPr>
              <a:buFont typeface="Wingdings" panose="05000000000000000000" pitchFamily="2" charset="2"/>
              <a:buChar char="v"/>
            </a:pPr>
            <a:r>
              <a:rPr lang="da-DK" dirty="0" smtClean="0"/>
              <a:t> Links til nyheder og anden information om arrangementer</a:t>
            </a:r>
          </a:p>
          <a:p>
            <a:pPr>
              <a:buFont typeface="Wingdings" panose="05000000000000000000" pitchFamily="2" charset="2"/>
              <a:buChar char="v"/>
            </a:pPr>
            <a:r>
              <a:rPr lang="da-DK" dirty="0" smtClean="0"/>
              <a:t> Men ifølge persondataloven må der ikke ligge andre private oplysninger,</a:t>
            </a:r>
            <a:br>
              <a:rPr lang="da-DK" dirty="0" smtClean="0"/>
            </a:br>
            <a:r>
              <a:rPr lang="da-DK" dirty="0" smtClean="0"/>
              <a:t> som medlemslister hvor i der ligger telefonnumre, adresser osv.</a:t>
            </a:r>
          </a:p>
          <a:p>
            <a:pPr>
              <a:buFont typeface="Wingdings" panose="05000000000000000000" pitchFamily="2" charset="2"/>
              <a:buChar char="v"/>
            </a:pPr>
            <a:r>
              <a:rPr lang="da-DK" dirty="0" smtClean="0"/>
              <a:t> HR vil være behjælpelig med at ligge informationer på siden.</a:t>
            </a:r>
          </a:p>
          <a:p>
            <a:pPr>
              <a:buFont typeface="Wingdings" panose="05000000000000000000" pitchFamily="2" charset="2"/>
              <a:buChar char="v"/>
            </a:pPr>
            <a:r>
              <a:rPr lang="da-DK" dirty="0" smtClean="0"/>
              <a:t> Siden kan ikke ses af eksterne, kun ansatte i Vejdirektoratet.</a:t>
            </a:r>
          </a:p>
          <a:p>
            <a:pPr>
              <a:buFont typeface="Wingdings" panose="05000000000000000000" pitchFamily="2" charset="2"/>
              <a:buChar char="v"/>
            </a:pPr>
            <a:r>
              <a:rPr lang="da-DK" dirty="0" smtClean="0"/>
              <a:t> Ved møder i VD, skal i hentes i receptionen af en VD-ansat, og for </a:t>
            </a:r>
            <a:br>
              <a:rPr lang="da-DK" dirty="0" smtClean="0"/>
            </a:br>
            <a:r>
              <a:rPr lang="da-DK" dirty="0" smtClean="0"/>
              <a:t> så vidt det er muligt, at holde møderne i VDs åbningstid, dog kan større</a:t>
            </a:r>
            <a:br>
              <a:rPr lang="da-DK" dirty="0" smtClean="0"/>
            </a:br>
            <a:r>
              <a:rPr lang="da-DK" dirty="0" smtClean="0"/>
              <a:t> arrangementer med deltagelse af en VD-ansat gå ud over åbningstiden</a:t>
            </a:r>
            <a:br>
              <a:rPr lang="da-DK" dirty="0" smtClean="0"/>
            </a:br>
            <a:r>
              <a:rPr lang="da-DK" dirty="0" smtClean="0"/>
              <a:t> (det er de nye sikkerhedsregler).</a:t>
            </a:r>
          </a:p>
          <a:p>
            <a:pPr>
              <a:buFont typeface="Wingdings" panose="05000000000000000000" pitchFamily="2" charset="2"/>
              <a:buChar char="v"/>
            </a:pPr>
            <a:r>
              <a:rPr lang="da-DK" dirty="0"/>
              <a:t>VD-senior har i dag to klubber, en øst og en vest VD-senior klub. Begge klubber er de seneste år støttet med hver 20.000 kr. årligt fra Vejdirektoratet af. Det reduceres samlet med 10.000 kr. som følge af </a:t>
            </a:r>
            <a:r>
              <a:rPr lang="da-DK" dirty="0" err="1"/>
              <a:t>VDs</a:t>
            </a:r>
            <a:r>
              <a:rPr lang="da-DK" dirty="0"/>
              <a:t> besparelser</a:t>
            </a:r>
          </a:p>
          <a:p>
            <a:pPr>
              <a:buFont typeface="Wingdings" panose="05000000000000000000" pitchFamily="2" charset="2"/>
              <a:buChar char="v"/>
            </a:pPr>
            <a:endParaRPr lang="da-DK" dirty="0" smtClean="0"/>
          </a:p>
          <a:p>
            <a:pPr marL="0" indent="0">
              <a:buNone/>
            </a:pPr>
            <a:r>
              <a:rPr lang="da-DK" dirty="0"/>
              <a:t> </a:t>
            </a:r>
            <a:endParaRPr lang="da-DK" dirty="0" smtClean="0"/>
          </a:p>
          <a:p>
            <a:pPr marL="0" indent="0">
              <a:buNone/>
            </a:pPr>
            <a:endParaRPr lang="da-DK" dirty="0" smtClean="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24</a:t>
            </a:fld>
            <a:r>
              <a:rPr lang="da-DK" noProof="0" dirty="0" smtClean="0"/>
              <a:t>.</a:t>
            </a:r>
            <a:endParaRPr lang="da-DK" noProof="0" dirty="0"/>
          </a:p>
        </p:txBody>
      </p:sp>
      <p:sp>
        <p:nvSpPr>
          <p:cNvPr id="6" name="Pladsholder til tekst 9"/>
          <p:cNvSpPr txBox="1">
            <a:spLocks/>
          </p:cNvSpPr>
          <p:nvPr/>
        </p:nvSpPr>
        <p:spPr bwMode="auto">
          <a:xfrm>
            <a:off x="753255" y="255102"/>
            <a:ext cx="7543151" cy="43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lnSpc>
                <a:spcPct val="102000"/>
              </a:lnSpc>
              <a:spcBef>
                <a:spcPts val="600"/>
              </a:spcBef>
              <a:spcAft>
                <a:spcPts val="600"/>
              </a:spcAft>
              <a:buSzPct val="70000"/>
              <a:buFont typeface="Arial" pitchFamily="34" charset="0"/>
              <a:buNone/>
              <a:defRPr b="0" baseline="0">
                <a:solidFill>
                  <a:schemeClr val="tx1"/>
                </a:solidFill>
                <a:latin typeface="+mn-lt"/>
                <a:ea typeface="+mn-ea"/>
                <a:cs typeface="Arial" pitchFamily="34" charset="0"/>
              </a:defRPr>
            </a:lvl1pPr>
            <a:lvl2pPr marL="742950" indent="-142875" algn="l" rtl="0" eaLnBrk="1" fontAlgn="base" hangingPunct="1">
              <a:lnSpc>
                <a:spcPct val="102000"/>
              </a:lnSpc>
              <a:spcBef>
                <a:spcPts val="600"/>
              </a:spcBef>
              <a:spcAft>
                <a:spcPts val="600"/>
              </a:spcAft>
              <a:buSzPct val="70000"/>
              <a:buFont typeface="Arial" pitchFamily="34" charset="0"/>
              <a:buChar char="•"/>
              <a:defRPr sz="1500">
                <a:solidFill>
                  <a:schemeClr val="tx1"/>
                </a:solidFill>
                <a:latin typeface="+mn-lt"/>
                <a:cs typeface="Arial" pitchFamily="34" charset="0"/>
              </a:defRPr>
            </a:lvl2pPr>
            <a:lvl3pPr marL="1143000" indent="-142875" algn="l" rtl="0" eaLnBrk="1" fontAlgn="base" hangingPunct="1">
              <a:lnSpc>
                <a:spcPct val="102000"/>
              </a:lnSpc>
              <a:spcBef>
                <a:spcPts val="600"/>
              </a:spcBef>
              <a:spcAft>
                <a:spcPts val="600"/>
              </a:spcAft>
              <a:buSzPct val="70000"/>
              <a:buFont typeface="Arial" pitchFamily="34" charset="0"/>
              <a:buChar char="•"/>
              <a:defRPr sz="1200" i="1">
                <a:solidFill>
                  <a:schemeClr val="tx1"/>
                </a:solidFill>
                <a:latin typeface="+mn-lt"/>
                <a:cs typeface="Arial" pitchFamily="34" charset="0"/>
              </a:defRPr>
            </a:lvl3pPr>
            <a:lvl4pPr marL="16002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4pPr>
            <a:lvl5pPr marL="2057400" indent="-228600" algn="l" rtl="0" eaLnBrk="1" fontAlgn="base" hangingPunct="1">
              <a:lnSpc>
                <a:spcPct val="102000"/>
              </a:lnSpc>
              <a:spcBef>
                <a:spcPts val="600"/>
              </a:spcBef>
              <a:spcAft>
                <a:spcPts val="600"/>
              </a:spcAft>
              <a:buChar char="–"/>
              <a:defRPr sz="1200" i="1">
                <a:solidFill>
                  <a:schemeClr val="tx1"/>
                </a:solidFill>
                <a:latin typeface="+mn-lt"/>
                <a:cs typeface="Arial" charset="0"/>
              </a:defRPr>
            </a:lvl5pPr>
            <a:lvl6pPr marL="2514600" indent="-228600" algn="l" rtl="0" eaLnBrk="1" fontAlgn="base" hangingPunct="1">
              <a:spcBef>
                <a:spcPct val="50000"/>
              </a:spcBef>
              <a:spcAft>
                <a:spcPct val="15000"/>
              </a:spcAft>
              <a:buChar char="–"/>
              <a:defRPr sz="1600">
                <a:solidFill>
                  <a:schemeClr val="tx1"/>
                </a:solidFill>
                <a:latin typeface="Max-Black" pitchFamily="2" charset="0"/>
              </a:defRPr>
            </a:lvl6pPr>
            <a:lvl7pPr marL="2971800" indent="-228600" algn="l" rtl="0" eaLnBrk="1" fontAlgn="base" hangingPunct="1">
              <a:spcBef>
                <a:spcPct val="50000"/>
              </a:spcBef>
              <a:spcAft>
                <a:spcPct val="15000"/>
              </a:spcAft>
              <a:buChar char="–"/>
              <a:defRPr sz="1600">
                <a:solidFill>
                  <a:schemeClr val="tx1"/>
                </a:solidFill>
                <a:latin typeface="Max-Black" pitchFamily="2" charset="0"/>
              </a:defRPr>
            </a:lvl7pPr>
            <a:lvl8pPr marL="3429000" indent="-228600" algn="l" rtl="0" eaLnBrk="1" fontAlgn="base" hangingPunct="1">
              <a:spcBef>
                <a:spcPct val="50000"/>
              </a:spcBef>
              <a:spcAft>
                <a:spcPct val="15000"/>
              </a:spcAft>
              <a:buChar char="–"/>
              <a:defRPr sz="1600">
                <a:solidFill>
                  <a:schemeClr val="tx1"/>
                </a:solidFill>
                <a:latin typeface="Max-Black" pitchFamily="2" charset="0"/>
              </a:defRPr>
            </a:lvl8pPr>
            <a:lvl9pPr marL="3886200" indent="-228600" algn="l" rtl="0" eaLnBrk="1" fontAlgn="base" hangingPunct="1">
              <a:spcBef>
                <a:spcPct val="50000"/>
              </a:spcBef>
              <a:spcAft>
                <a:spcPct val="15000"/>
              </a:spcAft>
              <a:buChar char="–"/>
              <a:defRPr sz="1600">
                <a:solidFill>
                  <a:schemeClr val="tx1"/>
                </a:solidFill>
                <a:latin typeface="Max-Black" pitchFamily="2" charset="0"/>
              </a:defRPr>
            </a:lvl9pPr>
          </a:lstStyle>
          <a:p>
            <a:r>
              <a:rPr lang="da-DK" sz="1800" kern="0" dirty="0" smtClean="0"/>
              <a:t>Perspektiver på VD-senior</a:t>
            </a:r>
            <a:endParaRPr lang="da-DK" sz="1800" kern="0" dirty="0"/>
          </a:p>
        </p:txBody>
      </p:sp>
    </p:spTree>
    <p:extLst>
      <p:ext uri="{BB962C8B-B14F-4D97-AF65-F5344CB8AC3E}">
        <p14:creationId xmlns:p14="http://schemas.microsoft.com/office/powerpoint/2010/main" val="16076916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accent1"/>
                </a:solidFill>
              </a:rPr>
              <a:t>I løbet af sommeren …</a:t>
            </a:r>
            <a:endParaRPr lang="da-DK" dirty="0">
              <a:solidFill>
                <a:schemeClr val="accent1"/>
              </a:solidFill>
            </a:endParaRPr>
          </a:p>
        </p:txBody>
      </p:sp>
      <p:sp>
        <p:nvSpPr>
          <p:cNvPr id="3" name="Pladsholder til tekst 2"/>
          <p:cNvSpPr>
            <a:spLocks noGrp="1"/>
          </p:cNvSpPr>
          <p:nvPr>
            <p:ph type="body" sz="quarter" idx="11"/>
          </p:nvPr>
        </p:nvSpPr>
        <p:spPr/>
        <p:txBody>
          <a:bodyPr/>
          <a:lstStyle/>
          <a:p>
            <a:r>
              <a:rPr lang="da-DK" dirty="0" smtClean="0"/>
              <a:t>Vejdirektoratet - her og nu</a:t>
            </a:r>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3</a:t>
            </a:fld>
            <a:r>
              <a:rPr lang="da-DK" noProof="0" dirty="0" smtClean="0"/>
              <a:t>.</a:t>
            </a:r>
            <a:endParaRPr lang="da-DK" noProof="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01265" y="1484991"/>
            <a:ext cx="7560000" cy="151677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91580" y="3091004"/>
            <a:ext cx="7560000" cy="162331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92420" y="4833156"/>
            <a:ext cx="6407872" cy="135621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8" name="Lige forbindelse 7"/>
          <p:cNvCxnSpPr/>
          <p:nvPr/>
        </p:nvCxnSpPr>
        <p:spPr bwMode="auto">
          <a:xfrm>
            <a:off x="792420" y="1448780"/>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cxnSp>
        <p:nvCxnSpPr>
          <p:cNvPr id="12" name="Lige forbindelse 11"/>
          <p:cNvCxnSpPr/>
          <p:nvPr/>
        </p:nvCxnSpPr>
        <p:spPr bwMode="auto">
          <a:xfrm>
            <a:off x="793260" y="6201308"/>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cxnSp>
        <p:nvCxnSpPr>
          <p:cNvPr id="13" name="Lige forbindelse 12"/>
          <p:cNvCxnSpPr/>
          <p:nvPr/>
        </p:nvCxnSpPr>
        <p:spPr bwMode="auto">
          <a:xfrm>
            <a:off x="791580" y="4761148"/>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cxnSp>
        <p:nvCxnSpPr>
          <p:cNvPr id="14" name="Lige forbindelse 13"/>
          <p:cNvCxnSpPr/>
          <p:nvPr/>
        </p:nvCxnSpPr>
        <p:spPr bwMode="auto">
          <a:xfrm>
            <a:off x="791580" y="3013078"/>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spTree>
    <p:extLst>
      <p:ext uri="{BB962C8B-B14F-4D97-AF65-F5344CB8AC3E}">
        <p14:creationId xmlns:p14="http://schemas.microsoft.com/office/powerpoint/2010/main" val="2256985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accent1"/>
                </a:solidFill>
              </a:rPr>
              <a:t>I løbet af sommeren og efter …</a:t>
            </a:r>
            <a:endParaRPr lang="da-DK" dirty="0">
              <a:solidFill>
                <a:schemeClr val="accent1"/>
              </a:solidFill>
            </a:endParaRPr>
          </a:p>
        </p:txBody>
      </p:sp>
      <p:sp>
        <p:nvSpPr>
          <p:cNvPr id="3" name="Pladsholder til tekst 2"/>
          <p:cNvSpPr>
            <a:spLocks noGrp="1"/>
          </p:cNvSpPr>
          <p:nvPr>
            <p:ph type="body" sz="quarter" idx="11"/>
          </p:nvPr>
        </p:nvSpPr>
        <p:spPr/>
        <p:txBody>
          <a:bodyPr/>
          <a:lstStyle/>
          <a:p>
            <a:r>
              <a:rPr lang="da-DK" dirty="0" smtClean="0"/>
              <a:t>Vejdirektoratet – her og nu</a:t>
            </a:r>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4</a:t>
            </a:fld>
            <a:r>
              <a:rPr lang="da-DK" noProof="0" dirty="0" smtClean="0"/>
              <a:t>.</a:t>
            </a:r>
            <a:endParaRPr lang="da-DK" noProof="0" dirty="0"/>
          </a:p>
        </p:txBody>
      </p:sp>
      <p:cxnSp>
        <p:nvCxnSpPr>
          <p:cNvPr id="8" name="Lige forbindelse 7"/>
          <p:cNvCxnSpPr/>
          <p:nvPr/>
        </p:nvCxnSpPr>
        <p:spPr bwMode="auto">
          <a:xfrm>
            <a:off x="793260" y="1476363"/>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cxnSp>
        <p:nvCxnSpPr>
          <p:cNvPr id="12" name="Lige forbindelse 11"/>
          <p:cNvCxnSpPr/>
          <p:nvPr/>
        </p:nvCxnSpPr>
        <p:spPr bwMode="auto">
          <a:xfrm>
            <a:off x="793260" y="6201308"/>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cxnSp>
        <p:nvCxnSpPr>
          <p:cNvPr id="13" name="Lige forbindelse 12"/>
          <p:cNvCxnSpPr/>
          <p:nvPr/>
        </p:nvCxnSpPr>
        <p:spPr bwMode="auto">
          <a:xfrm>
            <a:off x="791580" y="4653136"/>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cxnSp>
        <p:nvCxnSpPr>
          <p:cNvPr id="14" name="Lige forbindelse 13"/>
          <p:cNvCxnSpPr/>
          <p:nvPr/>
        </p:nvCxnSpPr>
        <p:spPr bwMode="auto">
          <a:xfrm>
            <a:off x="791580" y="3068960"/>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25309" y="3131536"/>
            <a:ext cx="5339690" cy="152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bwMode="auto">
          <a:xfrm>
            <a:off x="3419872" y="2492896"/>
            <a:ext cx="720080" cy="180020"/>
          </a:xfrm>
          <a:prstGeom prst="rect">
            <a:avLst/>
          </a:prstGeom>
          <a:solidFill>
            <a:schemeClr val="bg1"/>
          </a:solidFill>
          <a:ln w="2540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da-DK" b="1" dirty="0" smtClean="0">
              <a:ln w="28575">
                <a:noFill/>
              </a:ln>
              <a:latin typeface="Arial" pitchFamily="34" charset="0"/>
              <a:cs typeface="Arial" pitchFamily="34" charset="0"/>
            </a:endParaRPr>
          </a:p>
        </p:txBody>
      </p:sp>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76248" y="1490623"/>
            <a:ext cx="5107920" cy="154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bwMode="auto">
          <a:xfrm>
            <a:off x="5040052" y="2826871"/>
            <a:ext cx="972108" cy="203998"/>
          </a:xfrm>
          <a:prstGeom prst="rect">
            <a:avLst/>
          </a:prstGeom>
          <a:solidFill>
            <a:schemeClr val="bg1"/>
          </a:solidFill>
          <a:ln w="2540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da-DK" b="1" dirty="0" smtClean="0">
              <a:ln w="28575">
                <a:noFill/>
              </a:ln>
              <a:latin typeface="Arial" pitchFamily="34" charset="0"/>
              <a:cs typeface="Arial" pitchFamily="34" charset="0"/>
            </a:endParaRPr>
          </a:p>
        </p:txBody>
      </p:sp>
      <p:sp>
        <p:nvSpPr>
          <p:cNvPr id="17" name="Rektangel 16"/>
          <p:cNvSpPr/>
          <p:nvPr/>
        </p:nvSpPr>
        <p:spPr bwMode="auto">
          <a:xfrm>
            <a:off x="3392585" y="5697252"/>
            <a:ext cx="972108" cy="203998"/>
          </a:xfrm>
          <a:prstGeom prst="rect">
            <a:avLst/>
          </a:prstGeom>
          <a:solidFill>
            <a:schemeClr val="bg1"/>
          </a:solidFill>
          <a:ln w="2540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da-DK" b="1" dirty="0" smtClean="0">
              <a:ln w="28575">
                <a:noFill/>
              </a:ln>
              <a:latin typeface="Arial" pitchFamily="34" charset="0"/>
              <a:cs typeface="Arial" pitchFamily="34" charset="0"/>
            </a:endParaRPr>
          </a:p>
        </p:txBody>
      </p:sp>
      <p:pic>
        <p:nvPicPr>
          <p:cNvPr id="15" name="Billed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2547" y="4797152"/>
            <a:ext cx="2355601" cy="1296144"/>
          </a:xfrm>
          <a:prstGeom prst="rect">
            <a:avLst/>
          </a:prstGeom>
        </p:spPr>
      </p:pic>
      <p:sp>
        <p:nvSpPr>
          <p:cNvPr id="16" name="Tekstboks 1"/>
          <p:cNvSpPr txBox="1"/>
          <p:nvPr/>
        </p:nvSpPr>
        <p:spPr>
          <a:xfrm>
            <a:off x="3419873" y="4797152"/>
            <a:ext cx="4932548" cy="1304925"/>
          </a:xfrm>
          <a:prstGeom prst="rect">
            <a:avLst/>
          </a:prstGeom>
          <a:solidFill>
            <a:srgbClr val="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300"/>
              </a:lnSpc>
              <a:spcBef>
                <a:spcPts val="0"/>
              </a:spcBef>
              <a:spcAft>
                <a:spcPts val="0"/>
              </a:spcAft>
              <a:buClrTx/>
              <a:buSzTx/>
              <a:buFontTx/>
              <a:buNone/>
              <a:tabLst/>
              <a:defRPr/>
            </a:pPr>
            <a:r>
              <a:rPr kumimoji="0" lang="da-DK" sz="1100" b="1" i="0" u="none" strike="noStrike" kern="1800" cap="none" spc="0" normalizeH="0" baseline="0" noProof="0" dirty="0">
                <a:ln>
                  <a:noFill/>
                </a:ln>
                <a:solidFill>
                  <a:srgbClr val="000000"/>
                </a:solidFill>
                <a:effectLst/>
                <a:uLnTx/>
                <a:uFillTx/>
                <a:latin typeface="Arial"/>
                <a:ea typeface="Times New Roman"/>
                <a:cs typeface="Arial"/>
              </a:rPr>
              <a:t>Hans Kongelige Højhed Kronprins Frederik har indviet Silkeborgmotorvejen</a:t>
            </a:r>
            <a:endParaRPr kumimoji="0" lang="da-DK" sz="1000" b="0" i="0" u="none" strike="noStrike" kern="0" cap="none" spc="0" normalizeH="0" baseline="0" noProof="0" dirty="0">
              <a:ln>
                <a:noFill/>
              </a:ln>
              <a:solidFill>
                <a:srgbClr val="000000"/>
              </a:solidFill>
              <a:effectLst/>
              <a:uLnTx/>
              <a:uFillTx/>
              <a:latin typeface="Arial"/>
              <a:ea typeface="Arial"/>
              <a:cs typeface="Times New Roman"/>
            </a:endParaRPr>
          </a:p>
          <a:p>
            <a:pPr marL="0" marR="0" lvl="0" indent="0" defTabSz="914400" eaLnBrk="1" fontAlgn="auto" latinLnBrk="0" hangingPunct="1">
              <a:lnSpc>
                <a:spcPts val="1300"/>
              </a:lnSpc>
              <a:spcBef>
                <a:spcPts val="0"/>
              </a:spcBef>
              <a:spcAft>
                <a:spcPts val="0"/>
              </a:spcAft>
              <a:buClrTx/>
              <a:buSzTx/>
              <a:buFontTx/>
              <a:buNone/>
              <a:tabLst/>
              <a:defRPr/>
            </a:pPr>
            <a:r>
              <a:rPr kumimoji="0" lang="da-DK" sz="1100" b="1" i="0" u="none" strike="noStrike" kern="0" cap="none" spc="0" normalizeH="0" baseline="0" noProof="0" dirty="0">
                <a:ln>
                  <a:noFill/>
                </a:ln>
                <a:solidFill>
                  <a:srgbClr val="7F7F7F"/>
                </a:solidFill>
                <a:effectLst/>
                <a:uLnTx/>
                <a:uFillTx/>
                <a:latin typeface="Arial"/>
                <a:ea typeface="Times New Roman"/>
                <a:cs typeface="Arial"/>
              </a:rPr>
              <a:t>Silkeborgmotorvejen blev her til eftermiddag officielt indviet, da Hans Kongelige Højhed Kronprins Frederik klippede snoren til den 18 kilometer lange motorvejsstrækning gennem Silkebor</a:t>
            </a:r>
            <a:r>
              <a:rPr kumimoji="0" lang="da-DK" sz="900" b="1" i="0" u="none" strike="noStrike" kern="0" cap="none" spc="0" normalizeH="0" baseline="0" noProof="0" dirty="0">
                <a:ln>
                  <a:noFill/>
                </a:ln>
                <a:solidFill>
                  <a:srgbClr val="7F7F7F"/>
                </a:solidFill>
                <a:effectLst/>
                <a:uLnTx/>
                <a:uFillTx/>
                <a:latin typeface="Arial"/>
                <a:ea typeface="Times New Roman"/>
                <a:cs typeface="Arial"/>
              </a:rPr>
              <a:t>g. </a:t>
            </a:r>
            <a:endParaRPr kumimoji="0" lang="da-DK" sz="1000" b="0" i="0" u="none" strike="noStrike" kern="0" cap="none" spc="0" normalizeH="0" baseline="0" noProof="0" dirty="0">
              <a:ln>
                <a:noFill/>
              </a:ln>
              <a:solidFill>
                <a:srgbClr val="000000"/>
              </a:solidFill>
              <a:effectLst/>
              <a:uLnTx/>
              <a:uFillTx/>
              <a:latin typeface="Arial"/>
              <a:ea typeface="Arial"/>
              <a:cs typeface="Times New Roman"/>
            </a:endParaRPr>
          </a:p>
          <a:p>
            <a:pPr marL="0" marR="0" lvl="0" indent="0" defTabSz="914400" eaLnBrk="1" fontAlgn="auto" latinLnBrk="0" hangingPunct="1">
              <a:lnSpc>
                <a:spcPts val="13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latin typeface="Arial"/>
                <a:ea typeface="Arial"/>
                <a:cs typeface="Times New Roman"/>
              </a:rPr>
              <a:t> </a:t>
            </a:r>
          </a:p>
        </p:txBody>
      </p:sp>
    </p:spTree>
    <p:extLst>
      <p:ext uri="{BB962C8B-B14F-4D97-AF65-F5344CB8AC3E}">
        <p14:creationId xmlns:p14="http://schemas.microsoft.com/office/powerpoint/2010/main" val="1082137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accent1"/>
                </a:solidFill>
              </a:rPr>
              <a:t>Efter sommeren…..</a:t>
            </a:r>
          </a:p>
        </p:txBody>
      </p:sp>
      <p:sp>
        <p:nvSpPr>
          <p:cNvPr id="3" name="Pladsholder til tekst 2"/>
          <p:cNvSpPr>
            <a:spLocks noGrp="1"/>
          </p:cNvSpPr>
          <p:nvPr>
            <p:ph type="body" sz="quarter" idx="11"/>
          </p:nvPr>
        </p:nvSpPr>
        <p:spPr/>
        <p:txBody>
          <a:bodyPr/>
          <a:lstStyle/>
          <a:p>
            <a:r>
              <a:rPr lang="da-DK" dirty="0" smtClean="0"/>
              <a:t>Vejdirektoratet – her og nu</a:t>
            </a:r>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smtClean="0">
                <a:solidFill>
                  <a:srgbClr val="000000"/>
                </a:solidFill>
              </a:rPr>
              <a:pPr/>
              <a:t>5</a:t>
            </a:fld>
            <a:r>
              <a:rPr lang="da-DK" dirty="0" smtClean="0">
                <a:solidFill>
                  <a:srgbClr val="000000"/>
                </a:solidFill>
              </a:rPr>
              <a:t>.</a:t>
            </a:r>
            <a:endParaRPr lang="da-DK" dirty="0">
              <a:solidFill>
                <a:srgbClr val="000000"/>
              </a:solidFill>
            </a:endParaRPr>
          </a:p>
        </p:txBody>
      </p:sp>
      <p:sp>
        <p:nvSpPr>
          <p:cNvPr id="6" name="Rectangle 1"/>
          <p:cNvSpPr>
            <a:spLocks noChangeArrowheads="1"/>
          </p:cNvSpPr>
          <p:nvPr/>
        </p:nvSpPr>
        <p:spPr bwMode="auto">
          <a:xfrm>
            <a:off x="0" y="0"/>
            <a:ext cx="9144000" cy="0"/>
          </a:xfrm>
          <a:prstGeom prst="rect">
            <a:avLst/>
          </a:prstGeom>
          <a:solidFill>
            <a:srgbClr val="E3E3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109" tIns="685584" rIns="11109" bIns="6855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52400" y="152400"/>
            <a:ext cx="9144000" cy="0"/>
          </a:xfrm>
          <a:prstGeom prst="rect">
            <a:avLst/>
          </a:prstGeom>
          <a:solidFill>
            <a:srgbClr val="E3E3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109" tIns="685584" rIns="11109" bIns="6855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Lige forbindelse 9"/>
          <p:cNvCxnSpPr/>
          <p:nvPr/>
        </p:nvCxnSpPr>
        <p:spPr bwMode="auto">
          <a:xfrm>
            <a:off x="793260" y="1476363"/>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sp>
        <p:nvSpPr>
          <p:cNvPr id="11" name="Rektangel 10"/>
          <p:cNvSpPr/>
          <p:nvPr/>
        </p:nvSpPr>
        <p:spPr>
          <a:xfrm>
            <a:off x="3059832" y="1602000"/>
            <a:ext cx="4572000" cy="523220"/>
          </a:xfrm>
          <a:prstGeom prst="rect">
            <a:avLst/>
          </a:prstGeom>
        </p:spPr>
        <p:txBody>
          <a:bodyPr>
            <a:spAutoFit/>
          </a:bodyPr>
          <a:lstStyle/>
          <a:p>
            <a:endParaRPr lang="da-DK" dirty="0"/>
          </a:p>
          <a:p>
            <a:endParaRPr lang="da-DK" dirty="0">
              <a:solidFill>
                <a:schemeClr val="bg1">
                  <a:lumMod val="50000"/>
                </a:schemeClr>
              </a:solidFill>
              <a:effectLst/>
              <a:latin typeface="+mn-lt"/>
            </a:endParaRPr>
          </a:p>
        </p:txBody>
      </p:sp>
      <p:sp>
        <p:nvSpPr>
          <p:cNvPr id="12" name="Tekstboks 11"/>
          <p:cNvSpPr txBox="1"/>
          <p:nvPr/>
        </p:nvSpPr>
        <p:spPr>
          <a:xfrm>
            <a:off x="3347864" y="1602000"/>
            <a:ext cx="65" cy="230832"/>
          </a:xfrm>
          <a:prstGeom prst="rect">
            <a:avLst/>
          </a:prstGeom>
          <a:noFill/>
        </p:spPr>
        <p:txBody>
          <a:bodyPr wrap="none" lIns="0" tIns="0" rIns="0" bIns="0" rtlCol="0">
            <a:spAutoFit/>
          </a:bodyPr>
          <a:lstStyle/>
          <a:p>
            <a:endParaRPr lang="da-DK" sz="1500" dirty="0" err="1" smtClean="0">
              <a:latin typeface="Arial" pitchFamily="34" charset="0"/>
              <a:cs typeface="Arial" pitchFamily="34" charset="0"/>
            </a:endParaRPr>
          </a:p>
        </p:txBody>
      </p:sp>
      <p:cxnSp>
        <p:nvCxnSpPr>
          <p:cNvPr id="17" name="Lige forbindelse 16"/>
          <p:cNvCxnSpPr/>
          <p:nvPr/>
        </p:nvCxnSpPr>
        <p:spPr bwMode="auto">
          <a:xfrm>
            <a:off x="793260" y="2996952"/>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pic>
        <p:nvPicPr>
          <p:cNvPr id="18" name="Billed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7856" y="1623664"/>
            <a:ext cx="2268000" cy="1246909"/>
          </a:xfrm>
          <a:prstGeom prst="rect">
            <a:avLst/>
          </a:prstGeom>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6558"/>
          <a:stretch/>
        </p:blipFill>
        <p:spPr bwMode="auto">
          <a:xfrm>
            <a:off x="3347864" y="1639069"/>
            <a:ext cx="3816424"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Lige forbindelse 19"/>
          <p:cNvCxnSpPr/>
          <p:nvPr/>
        </p:nvCxnSpPr>
        <p:spPr bwMode="auto">
          <a:xfrm>
            <a:off x="774196" y="4509120"/>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9145"/>
          <a:stretch/>
        </p:blipFill>
        <p:spPr bwMode="auto">
          <a:xfrm>
            <a:off x="3448000" y="3141712"/>
            <a:ext cx="429235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Billede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1600" y="3140968"/>
            <a:ext cx="2266011" cy="1246848"/>
          </a:xfrm>
          <a:prstGeom prst="rect">
            <a:avLst/>
          </a:prstGeom>
        </p:spPr>
      </p:pic>
      <p:cxnSp>
        <p:nvCxnSpPr>
          <p:cNvPr id="23" name="Lige forbindelse 22"/>
          <p:cNvCxnSpPr/>
          <p:nvPr/>
        </p:nvCxnSpPr>
        <p:spPr bwMode="auto">
          <a:xfrm>
            <a:off x="824751" y="6165304"/>
            <a:ext cx="7559160" cy="0"/>
          </a:xfrm>
          <a:prstGeom prst="line">
            <a:avLst/>
          </a:prstGeom>
          <a:solidFill>
            <a:schemeClr val="bg1"/>
          </a:solidFill>
          <a:ln w="25400" cap="flat" cmpd="sng" algn="ctr">
            <a:solidFill>
              <a:schemeClr val="tx1"/>
            </a:solidFill>
            <a:prstDash val="solid"/>
            <a:round/>
            <a:headEnd type="none" w="med" len="med"/>
            <a:tailEnd type="none" w="lg" len="med"/>
          </a:ln>
          <a:effectLst/>
        </p:spPr>
      </p:cxnSp>
      <p:pic>
        <p:nvPicPr>
          <p:cNvPr id="21" name="Billede 2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71600" y="4662189"/>
            <a:ext cx="2275790" cy="1296144"/>
          </a:xfrm>
          <a:prstGeom prst="rect">
            <a:avLst/>
          </a:prstGeom>
        </p:spPr>
      </p:pic>
      <p:sp>
        <p:nvSpPr>
          <p:cNvPr id="22" name="Tekstboks 21"/>
          <p:cNvSpPr txBox="1"/>
          <p:nvPr/>
        </p:nvSpPr>
        <p:spPr>
          <a:xfrm>
            <a:off x="3563888" y="4725144"/>
            <a:ext cx="4536504" cy="1323439"/>
          </a:xfrm>
          <a:prstGeom prst="rect">
            <a:avLst/>
          </a:prstGeom>
          <a:noFill/>
        </p:spPr>
        <p:txBody>
          <a:bodyPr wrap="square" lIns="0" tIns="0" rIns="0" bIns="0" rtlCol="0">
            <a:spAutoFit/>
          </a:bodyPr>
          <a:lstStyle/>
          <a:p>
            <a:r>
              <a:rPr lang="da-DK" sz="1200" b="1" dirty="0">
                <a:solidFill>
                  <a:schemeClr val="bg1">
                    <a:lumMod val="50000"/>
                  </a:schemeClr>
                </a:solidFill>
              </a:rPr>
              <a:t>Kontrakten på højbroen over Roskilde Fjord er i hus</a:t>
            </a:r>
          </a:p>
          <a:p>
            <a:r>
              <a:rPr lang="da-DK" sz="1200" dirty="0">
                <a:solidFill>
                  <a:schemeClr val="bg1">
                    <a:lumMod val="50000"/>
                  </a:schemeClr>
                </a:solidFill>
              </a:rPr>
              <a:t>Vejdirektoratet har i dag indgået kontrakt med et europæisk joint venture om milliardopgaven med at bygge en ny højbro og motortrafikvej over Roskilde Fjord syd for Frederikssund. </a:t>
            </a:r>
          </a:p>
          <a:p>
            <a:r>
              <a:rPr lang="da-DK" sz="1200" dirty="0">
                <a:solidFill>
                  <a:schemeClr val="bg1">
                    <a:lumMod val="50000"/>
                  </a:schemeClr>
                </a:solidFill>
              </a:rPr>
              <a:t>03. oktober 2016 </a:t>
            </a:r>
          </a:p>
          <a:p>
            <a:r>
              <a:rPr lang="da-DK" sz="1200" dirty="0" smtClean="0">
                <a:solidFill>
                  <a:schemeClr val="bg1">
                    <a:lumMod val="50000"/>
                  </a:schemeClr>
                </a:solidFill>
              </a:rPr>
              <a:t>. </a:t>
            </a:r>
            <a:endParaRPr lang="da-DK" sz="1200" dirty="0" smtClean="0">
              <a:solidFill>
                <a:schemeClr val="bg1">
                  <a:lumMod val="50000"/>
                </a:schemeClr>
              </a:solidFill>
              <a:latin typeface="Arial" pitchFamily="34" charset="0"/>
            </a:endParaRPr>
          </a:p>
        </p:txBody>
      </p:sp>
    </p:spTree>
    <p:extLst>
      <p:ext uri="{BB962C8B-B14F-4D97-AF65-F5344CB8AC3E}">
        <p14:creationId xmlns:p14="http://schemas.microsoft.com/office/powerpoint/2010/main" val="16685730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113" y="4778839"/>
            <a:ext cx="7569200" cy="630381"/>
          </a:xfrm>
        </p:spPr>
        <p:txBody>
          <a:bodyPr/>
          <a:lstStyle/>
          <a:p>
            <a:r>
              <a:rPr lang="da-DK" dirty="0" smtClean="0"/>
              <a:t>Det står VD overfor …</a:t>
            </a:r>
            <a:endParaRPr lang="da-DK" dirty="0"/>
          </a:p>
        </p:txBody>
      </p:sp>
      <p:sp>
        <p:nvSpPr>
          <p:cNvPr id="3" name="Pladsholder til tekst 2"/>
          <p:cNvSpPr>
            <a:spLocks noGrp="1"/>
          </p:cNvSpPr>
          <p:nvPr>
            <p:ph type="body" sz="quarter" idx="11"/>
          </p:nvPr>
        </p:nvSpPr>
        <p:spPr/>
        <p:txBody>
          <a:bodyPr/>
          <a:lstStyle/>
          <a:p>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6</a:t>
            </a:fld>
            <a:r>
              <a:rPr lang="da-DK" noProof="0" dirty="0" smtClean="0"/>
              <a:t>.</a:t>
            </a:r>
            <a:endParaRPr lang="da-DK" noProof="0" dirty="0"/>
          </a:p>
        </p:txBody>
      </p:sp>
    </p:spTree>
    <p:extLst>
      <p:ext uri="{BB962C8B-B14F-4D97-AF65-F5344CB8AC3E}">
        <p14:creationId xmlns:p14="http://schemas.microsoft.com/office/powerpoint/2010/main" val="1989876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accent1"/>
                </a:solidFill>
              </a:rPr>
              <a:t>Samlet proces</a:t>
            </a:r>
            <a:endParaRPr lang="da-DK" dirty="0">
              <a:solidFill>
                <a:schemeClr val="accent1"/>
              </a:solidFill>
            </a:endParaRPr>
          </a:p>
        </p:txBody>
      </p:sp>
      <p:sp>
        <p:nvSpPr>
          <p:cNvPr id="3" name="Pladsholder til tekst 2"/>
          <p:cNvSpPr>
            <a:spLocks noGrp="1"/>
          </p:cNvSpPr>
          <p:nvPr>
            <p:ph type="body" sz="quarter" idx="11"/>
          </p:nvPr>
        </p:nvSpPr>
        <p:spPr>
          <a:xfrm>
            <a:off x="790205" y="332656"/>
            <a:ext cx="7543151" cy="431860"/>
          </a:xfrm>
        </p:spPr>
        <p:txBody>
          <a:bodyPr/>
          <a:lstStyle/>
          <a:p>
            <a:r>
              <a:rPr lang="da-DK" dirty="0" smtClean="0"/>
              <a:t>VD-analyser </a:t>
            </a:r>
            <a:r>
              <a:rPr lang="da-DK" dirty="0"/>
              <a:t>og </a:t>
            </a:r>
            <a:r>
              <a:rPr lang="da-DK" dirty="0" smtClean="0"/>
              <a:t>strategiarbejde</a:t>
            </a:r>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smtClean="0">
                <a:solidFill>
                  <a:srgbClr val="000000"/>
                </a:solidFill>
              </a:rPr>
              <a:pPr/>
              <a:t>7</a:t>
            </a:fld>
            <a:r>
              <a:rPr lang="da-DK" dirty="0" smtClean="0">
                <a:solidFill>
                  <a:srgbClr val="000000"/>
                </a:solidFill>
              </a:rPr>
              <a:t>.</a:t>
            </a:r>
            <a:endParaRPr lang="da-DK" dirty="0">
              <a:solidFill>
                <a:srgbClr val="00000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921364651"/>
              </p:ext>
            </p:extLst>
          </p:nvPr>
        </p:nvGraphicFramePr>
        <p:xfrm>
          <a:off x="790201" y="1397000"/>
          <a:ext cx="7670234" cy="4384039"/>
        </p:xfrm>
        <a:graphic>
          <a:graphicData uri="http://schemas.openxmlformats.org/drawingml/2006/table">
            <a:tbl>
              <a:tblPr firstRow="1" bandRow="1">
                <a:tableStyleId>{5940675A-B579-460E-94D1-54222C63F5DA}</a:tableStyleId>
              </a:tblPr>
              <a:tblGrid>
                <a:gridCol w="697294"/>
                <a:gridCol w="697294"/>
                <a:gridCol w="697294"/>
                <a:gridCol w="697294"/>
                <a:gridCol w="697294"/>
                <a:gridCol w="697294"/>
                <a:gridCol w="697294"/>
                <a:gridCol w="697294"/>
                <a:gridCol w="697294"/>
                <a:gridCol w="697294"/>
                <a:gridCol w="697294"/>
              </a:tblGrid>
              <a:tr h="231800">
                <a:tc>
                  <a:txBody>
                    <a:bodyPr/>
                    <a:lstStyle/>
                    <a:p>
                      <a:pPr algn="ctr"/>
                      <a:r>
                        <a:rPr lang="da-DK" sz="1400" dirty="0" err="1" smtClean="0"/>
                        <a:t>Feb</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smtClean="0"/>
                        <a:t>Mar</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err="1" smtClean="0"/>
                        <a:t>Apr</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smtClean="0"/>
                        <a:t>Maj</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smtClean="0"/>
                        <a:t>Jun</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smtClean="0"/>
                        <a:t>Jul</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err="1" smtClean="0"/>
                        <a:t>Aug</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err="1" smtClean="0"/>
                        <a:t>Sep</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err="1" smtClean="0"/>
                        <a:t>Okt</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err="1" smtClean="0"/>
                        <a:t>Nov</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da-DK" sz="1400" dirty="0" err="1" smtClean="0"/>
                        <a:t>Dec</a:t>
                      </a:r>
                      <a:endParaRPr lang="da-DK"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r h="370840">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Ligebenet trekant 14"/>
          <p:cNvSpPr/>
          <p:nvPr/>
        </p:nvSpPr>
        <p:spPr bwMode="auto">
          <a:xfrm>
            <a:off x="755576" y="6080574"/>
            <a:ext cx="213786" cy="216024"/>
          </a:xfrm>
          <a:prstGeom prst="triangle">
            <a:avLst/>
          </a:prstGeom>
          <a:solidFill>
            <a:srgbClr val="00B0F0"/>
          </a:solidFill>
          <a:ln w="25400" cap="sq" cmpd="sng" algn="ctr">
            <a:solidFill>
              <a:srgbClr val="00B0F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16" name="Ligebenet trekant 15"/>
          <p:cNvSpPr/>
          <p:nvPr/>
        </p:nvSpPr>
        <p:spPr bwMode="auto">
          <a:xfrm>
            <a:off x="2269982" y="6093296"/>
            <a:ext cx="213786" cy="216024"/>
          </a:xfrm>
          <a:prstGeom prst="triangle">
            <a:avLst/>
          </a:prstGeom>
          <a:solidFill>
            <a:srgbClr val="00B0F0"/>
          </a:solidFill>
          <a:ln w="25400" cap="sq" cmpd="sng" algn="ctr">
            <a:solidFill>
              <a:schemeClr val="accent1">
                <a:lumMod val="50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17" name="Ligebenet trekant 16"/>
          <p:cNvSpPr/>
          <p:nvPr/>
        </p:nvSpPr>
        <p:spPr bwMode="auto">
          <a:xfrm>
            <a:off x="3998174" y="6093296"/>
            <a:ext cx="213786" cy="216024"/>
          </a:xfrm>
          <a:prstGeom prst="triangle">
            <a:avLst/>
          </a:prstGeom>
          <a:solidFill>
            <a:srgbClr val="00B050"/>
          </a:solidFill>
          <a:ln w="25400" cap="sq" cmpd="sng" algn="ctr">
            <a:solidFill>
              <a:srgbClr val="00B05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sz="800" dirty="0" smtClean="0">
              <a:ln w="28575">
                <a:noFill/>
              </a:ln>
              <a:solidFill>
                <a:srgbClr val="000000"/>
              </a:solidFill>
              <a:latin typeface="Arial" pitchFamily="34" charset="0"/>
            </a:endParaRPr>
          </a:p>
        </p:txBody>
      </p:sp>
      <p:sp>
        <p:nvSpPr>
          <p:cNvPr id="18" name="Tekstboks 17"/>
          <p:cNvSpPr txBox="1"/>
          <p:nvPr/>
        </p:nvSpPr>
        <p:spPr>
          <a:xfrm>
            <a:off x="1043608" y="6140043"/>
            <a:ext cx="1098058" cy="169277"/>
          </a:xfrm>
          <a:prstGeom prst="rect">
            <a:avLst/>
          </a:prstGeom>
          <a:noFill/>
        </p:spPr>
        <p:txBody>
          <a:bodyPr wrap="none" lIns="0" tIns="0" rIns="0" bIns="0" rtlCol="0">
            <a:spAutoFit/>
          </a:bodyPr>
          <a:lstStyle/>
          <a:p>
            <a:r>
              <a:rPr lang="da-DK" sz="1100" dirty="0" smtClean="0">
                <a:solidFill>
                  <a:srgbClr val="000000"/>
                </a:solidFill>
                <a:latin typeface="Arial" pitchFamily="34" charset="0"/>
              </a:rPr>
              <a:t>Chefgruppemøde</a:t>
            </a:r>
          </a:p>
        </p:txBody>
      </p:sp>
      <p:sp>
        <p:nvSpPr>
          <p:cNvPr id="19" name="Tekstboks 18"/>
          <p:cNvSpPr txBox="1"/>
          <p:nvPr/>
        </p:nvSpPr>
        <p:spPr>
          <a:xfrm>
            <a:off x="2555776" y="6140043"/>
            <a:ext cx="1279196" cy="169277"/>
          </a:xfrm>
          <a:prstGeom prst="rect">
            <a:avLst/>
          </a:prstGeom>
          <a:noFill/>
        </p:spPr>
        <p:txBody>
          <a:bodyPr wrap="none" lIns="0" tIns="0" rIns="0" bIns="0" rtlCol="0">
            <a:spAutoFit/>
          </a:bodyPr>
          <a:lstStyle/>
          <a:p>
            <a:r>
              <a:rPr lang="da-DK" sz="1100" dirty="0" smtClean="0">
                <a:solidFill>
                  <a:srgbClr val="000000"/>
                </a:solidFill>
                <a:latin typeface="Arial" pitchFamily="34" charset="0"/>
              </a:rPr>
              <a:t>Fælles lederseminar</a:t>
            </a:r>
          </a:p>
        </p:txBody>
      </p:sp>
      <p:sp>
        <p:nvSpPr>
          <p:cNvPr id="20" name="Tekstboks 19"/>
          <p:cNvSpPr txBox="1"/>
          <p:nvPr/>
        </p:nvSpPr>
        <p:spPr>
          <a:xfrm>
            <a:off x="4294808" y="6140043"/>
            <a:ext cx="612347" cy="169277"/>
          </a:xfrm>
          <a:prstGeom prst="rect">
            <a:avLst/>
          </a:prstGeom>
          <a:noFill/>
        </p:spPr>
        <p:txBody>
          <a:bodyPr wrap="none" lIns="0" tIns="0" rIns="0" bIns="0" rtlCol="0">
            <a:spAutoFit/>
          </a:bodyPr>
          <a:lstStyle/>
          <a:p>
            <a:r>
              <a:rPr lang="da-DK" sz="1100" dirty="0" smtClean="0">
                <a:solidFill>
                  <a:srgbClr val="000000"/>
                </a:solidFill>
                <a:latin typeface="Arial" pitchFamily="34" charset="0"/>
              </a:rPr>
              <a:t>HU-møde</a:t>
            </a:r>
          </a:p>
        </p:txBody>
      </p:sp>
      <p:sp>
        <p:nvSpPr>
          <p:cNvPr id="21" name="Ligebenet trekant 20"/>
          <p:cNvSpPr/>
          <p:nvPr/>
        </p:nvSpPr>
        <p:spPr bwMode="auto">
          <a:xfrm>
            <a:off x="5040052" y="6093296"/>
            <a:ext cx="213786" cy="216024"/>
          </a:xfrm>
          <a:prstGeom prst="triangle">
            <a:avLst/>
          </a:prstGeom>
          <a:solidFill>
            <a:schemeClr val="tx1"/>
          </a:solidFill>
          <a:ln w="25400" cap="sq"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22" name="Tekstboks 21"/>
          <p:cNvSpPr txBox="1"/>
          <p:nvPr/>
        </p:nvSpPr>
        <p:spPr>
          <a:xfrm>
            <a:off x="5382835" y="6148314"/>
            <a:ext cx="1655903" cy="169277"/>
          </a:xfrm>
          <a:prstGeom prst="rect">
            <a:avLst/>
          </a:prstGeom>
          <a:noFill/>
        </p:spPr>
        <p:txBody>
          <a:bodyPr wrap="none" lIns="0" tIns="0" rIns="0" bIns="0" rtlCol="0">
            <a:spAutoFit/>
          </a:bodyPr>
          <a:lstStyle/>
          <a:p>
            <a:r>
              <a:rPr lang="da-DK" sz="1100" dirty="0" smtClean="0">
                <a:solidFill>
                  <a:srgbClr val="000000"/>
                </a:solidFill>
                <a:latin typeface="Arial" pitchFamily="34" charset="0"/>
              </a:rPr>
              <a:t>Lancering i organisationen</a:t>
            </a:r>
          </a:p>
        </p:txBody>
      </p:sp>
      <p:sp>
        <p:nvSpPr>
          <p:cNvPr id="23" name="Ligebenet trekant 22"/>
          <p:cNvSpPr/>
          <p:nvPr/>
        </p:nvSpPr>
        <p:spPr bwMode="auto">
          <a:xfrm>
            <a:off x="1509029" y="1772816"/>
            <a:ext cx="213786" cy="216024"/>
          </a:xfrm>
          <a:prstGeom prst="triangle">
            <a:avLst/>
          </a:prstGeom>
          <a:solidFill>
            <a:srgbClr val="00B0F0"/>
          </a:solidFill>
          <a:ln w="25400" cap="sq" cmpd="sng" algn="ctr">
            <a:solidFill>
              <a:srgbClr val="00B0F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24" name="Ligebenet trekant 23"/>
          <p:cNvSpPr/>
          <p:nvPr/>
        </p:nvSpPr>
        <p:spPr bwMode="auto">
          <a:xfrm>
            <a:off x="3809712" y="1772816"/>
            <a:ext cx="213786" cy="216024"/>
          </a:xfrm>
          <a:prstGeom prst="triangle">
            <a:avLst/>
          </a:prstGeom>
          <a:solidFill>
            <a:srgbClr val="00B0F0"/>
          </a:solidFill>
          <a:ln w="25400" cap="sq" cmpd="sng" algn="ctr">
            <a:solidFill>
              <a:srgbClr val="00B0F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25" name="Ligebenet trekant 24"/>
          <p:cNvSpPr/>
          <p:nvPr/>
        </p:nvSpPr>
        <p:spPr bwMode="auto">
          <a:xfrm>
            <a:off x="2627784" y="1772816"/>
            <a:ext cx="213786" cy="216024"/>
          </a:xfrm>
          <a:prstGeom prst="triangle">
            <a:avLst/>
          </a:prstGeom>
          <a:solidFill>
            <a:srgbClr val="00B0F0"/>
          </a:solidFill>
          <a:ln w="25400" cap="sq" cmpd="sng" algn="ctr">
            <a:solidFill>
              <a:schemeClr val="accent1">
                <a:lumMod val="50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26" name="Ligebenet trekant 25"/>
          <p:cNvSpPr/>
          <p:nvPr/>
        </p:nvSpPr>
        <p:spPr bwMode="auto">
          <a:xfrm>
            <a:off x="5724128" y="1772816"/>
            <a:ext cx="213786" cy="216024"/>
          </a:xfrm>
          <a:prstGeom prst="triangle">
            <a:avLst/>
          </a:prstGeom>
          <a:solidFill>
            <a:srgbClr val="00B0F0"/>
          </a:solidFill>
          <a:ln w="25400" cap="sq" cmpd="sng" algn="ctr">
            <a:solidFill>
              <a:schemeClr val="accent1">
                <a:lumMod val="50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27" name="Ligebenet trekant 26"/>
          <p:cNvSpPr/>
          <p:nvPr/>
        </p:nvSpPr>
        <p:spPr bwMode="auto">
          <a:xfrm>
            <a:off x="3018940" y="1772816"/>
            <a:ext cx="213786" cy="216024"/>
          </a:xfrm>
          <a:prstGeom prst="triangle">
            <a:avLst/>
          </a:prstGeom>
          <a:solidFill>
            <a:srgbClr val="00B050"/>
          </a:solidFill>
          <a:ln w="25400" cap="sq" cmpd="sng" algn="ctr">
            <a:solidFill>
              <a:srgbClr val="00B05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sz="800" dirty="0" smtClean="0">
              <a:ln w="28575">
                <a:noFill/>
              </a:ln>
              <a:solidFill>
                <a:srgbClr val="000000"/>
              </a:solidFill>
              <a:latin typeface="Arial" pitchFamily="34" charset="0"/>
            </a:endParaRPr>
          </a:p>
        </p:txBody>
      </p:sp>
      <p:sp>
        <p:nvSpPr>
          <p:cNvPr id="28" name="Ligebenet trekant 27"/>
          <p:cNvSpPr/>
          <p:nvPr/>
        </p:nvSpPr>
        <p:spPr bwMode="auto">
          <a:xfrm>
            <a:off x="6048164" y="1772816"/>
            <a:ext cx="213786" cy="216024"/>
          </a:xfrm>
          <a:prstGeom prst="triangle">
            <a:avLst/>
          </a:prstGeom>
          <a:solidFill>
            <a:srgbClr val="00B050"/>
          </a:solidFill>
          <a:ln w="25400" cap="sq" cmpd="sng" algn="ctr">
            <a:solidFill>
              <a:srgbClr val="00B05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sz="800" dirty="0" smtClean="0">
              <a:ln w="28575">
                <a:noFill/>
              </a:ln>
              <a:solidFill>
                <a:srgbClr val="000000"/>
              </a:solidFill>
              <a:latin typeface="Arial" pitchFamily="34" charset="0"/>
            </a:endParaRPr>
          </a:p>
        </p:txBody>
      </p:sp>
      <p:sp>
        <p:nvSpPr>
          <p:cNvPr id="30" name="Ligebenet trekant 29"/>
          <p:cNvSpPr/>
          <p:nvPr/>
        </p:nvSpPr>
        <p:spPr bwMode="auto">
          <a:xfrm>
            <a:off x="6266426" y="5085236"/>
            <a:ext cx="213786" cy="216024"/>
          </a:xfrm>
          <a:prstGeom prst="triangle">
            <a:avLst/>
          </a:prstGeom>
          <a:solidFill>
            <a:schemeClr val="tx1"/>
          </a:solidFill>
          <a:ln w="25400" cap="sq"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31" name="Højrepil 30"/>
          <p:cNvSpPr/>
          <p:nvPr/>
        </p:nvSpPr>
        <p:spPr bwMode="auto">
          <a:xfrm>
            <a:off x="1509029" y="4509168"/>
            <a:ext cx="1332541" cy="432000"/>
          </a:xfrm>
          <a:prstGeom prst="rightArrow">
            <a:avLst>
              <a:gd name="adj1" fmla="val 73960"/>
              <a:gd name="adj2" fmla="val 52396"/>
            </a:avLst>
          </a:prstGeom>
          <a:solidFill>
            <a:schemeClr val="bg1">
              <a:lumMod val="75000"/>
            </a:schemeClr>
          </a:solidFill>
          <a:ln w="25400" cap="sq"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Evaluering </a:t>
            </a:r>
            <a:r>
              <a:rPr lang="da-DK" sz="900" dirty="0">
                <a:ln w="28575">
                  <a:noFill/>
                </a:ln>
                <a:solidFill>
                  <a:srgbClr val="000000"/>
                </a:solidFill>
                <a:latin typeface="Arial" pitchFamily="34" charset="0"/>
              </a:rPr>
              <a:t>a</a:t>
            </a:r>
            <a:r>
              <a:rPr lang="da-DK" sz="900" dirty="0" smtClean="0">
                <a:ln w="28575">
                  <a:noFill/>
                </a:ln>
                <a:solidFill>
                  <a:srgbClr val="000000"/>
                </a:solidFill>
                <a:latin typeface="Arial" pitchFamily="34" charset="0"/>
              </a:rPr>
              <a:t>f 2017-mål</a:t>
            </a:r>
          </a:p>
        </p:txBody>
      </p:sp>
      <p:sp>
        <p:nvSpPr>
          <p:cNvPr id="33" name="Højrepil 32"/>
          <p:cNvSpPr/>
          <p:nvPr/>
        </p:nvSpPr>
        <p:spPr bwMode="auto">
          <a:xfrm>
            <a:off x="683568" y="2132904"/>
            <a:ext cx="1872206" cy="432000"/>
          </a:xfrm>
          <a:prstGeom prst="rightArrow">
            <a:avLst>
              <a:gd name="adj1" fmla="val 73960"/>
              <a:gd name="adj2" fmla="val 52396"/>
            </a:avLst>
          </a:prstGeom>
          <a:solidFill>
            <a:schemeClr val="bg1">
              <a:lumMod val="75000"/>
            </a:schemeClr>
          </a:solidFill>
          <a:ln w="25400" cap="sq" cmpd="sng" algn="ctr">
            <a:solidFill>
              <a:schemeClr val="tx1"/>
            </a:solidFill>
            <a:prstDash val="solid"/>
            <a:miter lim="800000"/>
            <a:headEnd type="none" w="med" len="med"/>
            <a:tailEnd type="none" w="med" len="med"/>
          </a:ln>
          <a:effectLst/>
        </p:spPr>
        <p:txBody>
          <a:bodyPr vert="horz" wrap="square" lIns="90000" tIns="46800" rIns="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Kortlægning ressourceforbrug, </a:t>
            </a:r>
            <a:r>
              <a:rPr lang="da-DK" sz="900" dirty="0" err="1" smtClean="0">
                <a:ln w="28575">
                  <a:noFill/>
                </a:ln>
                <a:solidFill>
                  <a:srgbClr val="000000"/>
                </a:solidFill>
                <a:latin typeface="Arial" pitchFamily="34" charset="0"/>
              </a:rPr>
              <a:t>invest</a:t>
            </a:r>
            <a:r>
              <a:rPr lang="da-DK" sz="900" dirty="0" smtClean="0">
                <a:ln w="28575">
                  <a:noFill/>
                </a:ln>
                <a:solidFill>
                  <a:srgbClr val="000000"/>
                </a:solidFill>
                <a:latin typeface="Arial" pitchFamily="34" charset="0"/>
              </a:rPr>
              <a:t>., indtægter </a:t>
            </a:r>
          </a:p>
        </p:txBody>
      </p:sp>
      <p:sp>
        <p:nvSpPr>
          <p:cNvPr id="34" name="Højrepil 33"/>
          <p:cNvSpPr/>
          <p:nvPr/>
        </p:nvSpPr>
        <p:spPr bwMode="auto">
          <a:xfrm>
            <a:off x="2555773" y="2600960"/>
            <a:ext cx="3045444" cy="432000"/>
          </a:xfrm>
          <a:prstGeom prst="rightArrow">
            <a:avLst>
              <a:gd name="adj1" fmla="val 73960"/>
              <a:gd name="adj2" fmla="val 52396"/>
            </a:avLst>
          </a:prstGeom>
          <a:solidFill>
            <a:schemeClr val="bg1">
              <a:lumMod val="75000"/>
            </a:schemeClr>
          </a:solidFill>
          <a:ln w="25400" cap="sq"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Koordinering: Fællesomkostninger, Big Picture, valg af forudsætninger</a:t>
            </a:r>
          </a:p>
        </p:txBody>
      </p:sp>
      <p:sp>
        <p:nvSpPr>
          <p:cNvPr id="40" name="Højrepil 39"/>
          <p:cNvSpPr/>
          <p:nvPr/>
        </p:nvSpPr>
        <p:spPr bwMode="auto">
          <a:xfrm>
            <a:off x="2843809" y="4509168"/>
            <a:ext cx="2987212" cy="432000"/>
          </a:xfrm>
          <a:prstGeom prst="rightArrow">
            <a:avLst>
              <a:gd name="adj1" fmla="val 73960"/>
              <a:gd name="adj2" fmla="val 52396"/>
            </a:avLst>
          </a:prstGeom>
          <a:solidFill>
            <a:schemeClr val="bg1">
              <a:lumMod val="75000"/>
            </a:schemeClr>
          </a:solidFill>
          <a:ln w="25400" cap="sq" cmpd="sng" algn="ctr">
            <a:solidFill>
              <a:schemeClr val="tx1"/>
            </a:solidFill>
            <a:prstDash val="solid"/>
            <a:miter lim="800000"/>
            <a:headEnd type="none" w="med" len="med"/>
            <a:tailEnd type="none" w="med" len="med"/>
          </a:ln>
          <a:effectLst/>
        </p:spPr>
        <p:txBody>
          <a:bodyPr vert="horz" wrap="square" lIns="90000" tIns="46800" rIns="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Revideret strategi</a:t>
            </a:r>
          </a:p>
        </p:txBody>
      </p:sp>
      <p:sp>
        <p:nvSpPr>
          <p:cNvPr id="41" name="Højrepil 40"/>
          <p:cNvSpPr/>
          <p:nvPr/>
        </p:nvSpPr>
        <p:spPr bwMode="auto">
          <a:xfrm>
            <a:off x="2555777" y="4005112"/>
            <a:ext cx="3064546" cy="432000"/>
          </a:xfrm>
          <a:prstGeom prst="rightArrow">
            <a:avLst>
              <a:gd name="adj1" fmla="val 73960"/>
              <a:gd name="adj2" fmla="val 52396"/>
            </a:avLst>
          </a:prstGeom>
          <a:solidFill>
            <a:schemeClr val="bg1">
              <a:lumMod val="75000"/>
            </a:schemeClr>
          </a:solidFill>
          <a:ln w="25400" cap="sq" cmpd="sng" algn="ctr">
            <a:solidFill>
              <a:schemeClr val="tx1"/>
            </a:solidFill>
            <a:prstDash val="solid"/>
            <a:miter lim="800000"/>
            <a:headEnd type="none" w="med" len="med"/>
            <a:tailEnd type="none" w="med" len="med"/>
          </a:ln>
          <a:effectLst/>
        </p:spPr>
        <p:txBody>
          <a:bodyPr vert="horz" wrap="square" lIns="90000" tIns="46800" rIns="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Intern budgetanalyse</a:t>
            </a:r>
          </a:p>
        </p:txBody>
      </p:sp>
      <p:sp>
        <p:nvSpPr>
          <p:cNvPr id="43" name="Højrepil 42"/>
          <p:cNvSpPr/>
          <p:nvPr/>
        </p:nvSpPr>
        <p:spPr bwMode="auto">
          <a:xfrm>
            <a:off x="5011372" y="5013224"/>
            <a:ext cx="1179690" cy="432000"/>
          </a:xfrm>
          <a:prstGeom prst="rightArrow">
            <a:avLst>
              <a:gd name="adj1" fmla="val 73960"/>
              <a:gd name="adj2" fmla="val 52396"/>
            </a:avLst>
          </a:prstGeom>
          <a:solidFill>
            <a:schemeClr val="bg1">
              <a:lumMod val="75000"/>
            </a:schemeClr>
          </a:solidFill>
          <a:ln w="25400" cap="sq" cmpd="sng" algn="ctr">
            <a:solidFill>
              <a:schemeClr val="tx1"/>
            </a:solidFill>
            <a:prstDash val="solid"/>
            <a:miter lim="800000"/>
            <a:headEnd type="none" w="med" len="med"/>
            <a:tailEnd type="none" w="med" len="med"/>
          </a:ln>
          <a:effectLst/>
        </p:spPr>
        <p:txBody>
          <a:bodyPr vert="horz" wrap="square" lIns="90000" tIns="46800" rIns="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Beslutning om tilpasning</a:t>
            </a:r>
          </a:p>
        </p:txBody>
      </p:sp>
      <p:sp>
        <p:nvSpPr>
          <p:cNvPr id="44" name="Højrepil 43"/>
          <p:cNvSpPr/>
          <p:nvPr/>
        </p:nvSpPr>
        <p:spPr bwMode="auto">
          <a:xfrm>
            <a:off x="6660232" y="5013224"/>
            <a:ext cx="1800203" cy="432000"/>
          </a:xfrm>
          <a:prstGeom prst="rightArrow">
            <a:avLst>
              <a:gd name="adj1" fmla="val 73960"/>
              <a:gd name="adj2" fmla="val 52396"/>
            </a:avLst>
          </a:prstGeom>
          <a:solidFill>
            <a:schemeClr val="bg1">
              <a:lumMod val="75000"/>
            </a:schemeClr>
          </a:solidFill>
          <a:ln w="25400" cap="sq" cmpd="sng" algn="ctr">
            <a:solidFill>
              <a:schemeClr val="tx1"/>
            </a:solidFill>
            <a:prstDash val="solid"/>
            <a:miter lim="800000"/>
            <a:headEnd type="none" w="med" len="med"/>
            <a:tailEnd type="none" w="med" len="med"/>
          </a:ln>
          <a:effectLst/>
        </p:spPr>
        <p:txBody>
          <a:bodyPr vert="horz" wrap="square" lIns="90000" tIns="46800" rIns="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Udmøntning</a:t>
            </a:r>
          </a:p>
        </p:txBody>
      </p:sp>
      <p:sp>
        <p:nvSpPr>
          <p:cNvPr id="35" name="Højrepil 34"/>
          <p:cNvSpPr/>
          <p:nvPr/>
        </p:nvSpPr>
        <p:spPr bwMode="auto">
          <a:xfrm>
            <a:off x="6657994" y="4473216"/>
            <a:ext cx="1802441" cy="432000"/>
          </a:xfrm>
          <a:prstGeom prst="rightArrow">
            <a:avLst>
              <a:gd name="adj1" fmla="val 73960"/>
              <a:gd name="adj2" fmla="val 52396"/>
            </a:avLst>
          </a:prstGeom>
          <a:solidFill>
            <a:schemeClr val="bg1">
              <a:lumMod val="75000"/>
            </a:schemeClr>
          </a:solidFill>
          <a:ln w="25400" cap="sq" cmpd="sng" algn="ctr">
            <a:solidFill>
              <a:schemeClr val="tx1"/>
            </a:solidFill>
            <a:prstDash val="solid"/>
            <a:miter lim="800000"/>
            <a:headEnd type="none" w="med" len="med"/>
            <a:tailEnd type="none" w="med" len="med"/>
          </a:ln>
          <a:effectLst/>
        </p:spPr>
        <p:txBody>
          <a:bodyPr vert="horz" wrap="square" lIns="72000" tIns="46800" rIns="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Implementering</a:t>
            </a:r>
          </a:p>
        </p:txBody>
      </p:sp>
      <p:sp>
        <p:nvSpPr>
          <p:cNvPr id="36" name="Højrepil 35"/>
          <p:cNvSpPr/>
          <p:nvPr/>
        </p:nvSpPr>
        <p:spPr bwMode="auto">
          <a:xfrm>
            <a:off x="2555774" y="3032956"/>
            <a:ext cx="3045446" cy="432000"/>
          </a:xfrm>
          <a:prstGeom prst="rightArrow">
            <a:avLst>
              <a:gd name="adj1" fmla="val 73960"/>
              <a:gd name="adj2" fmla="val 52396"/>
            </a:avLst>
          </a:prstGeom>
          <a:solidFill>
            <a:schemeClr val="bg1">
              <a:lumMod val="75000"/>
            </a:schemeClr>
          </a:solidFill>
          <a:ln w="25400" cap="flat" cmpd="sng" algn="ctr">
            <a:solidFill>
              <a:schemeClr val="tx1"/>
            </a:solidFill>
            <a:prstDash val="solid"/>
            <a:miter lim="800000"/>
            <a:headEnd type="none" w="med" len="med"/>
            <a:tailEnd type="none" w="med" len="med"/>
          </a:ln>
          <a:effectLst/>
        </p:spPr>
        <p:txBody>
          <a:bodyPr vert="horz" wrap="square" lIns="90000" tIns="46800" rIns="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Budgetanalyse </a:t>
            </a:r>
            <a:br>
              <a:rPr lang="da-DK" sz="900" dirty="0" smtClean="0">
                <a:ln w="28575">
                  <a:noFill/>
                </a:ln>
                <a:solidFill>
                  <a:srgbClr val="000000"/>
                </a:solidFill>
                <a:latin typeface="Arial" pitchFamily="34" charset="0"/>
              </a:rPr>
            </a:br>
            <a:r>
              <a:rPr lang="da-DK" sz="900" dirty="0" smtClean="0">
                <a:ln w="28575">
                  <a:noFill/>
                </a:ln>
                <a:solidFill>
                  <a:srgbClr val="000000"/>
                </a:solidFill>
                <a:latin typeface="Arial" pitchFamily="34" charset="0"/>
              </a:rPr>
              <a:t>Drift og vedligehold</a:t>
            </a:r>
          </a:p>
        </p:txBody>
      </p:sp>
      <p:sp>
        <p:nvSpPr>
          <p:cNvPr id="37" name="Ligebenet trekant 36"/>
          <p:cNvSpPr/>
          <p:nvPr/>
        </p:nvSpPr>
        <p:spPr bwMode="auto">
          <a:xfrm>
            <a:off x="6264188" y="4581176"/>
            <a:ext cx="213786" cy="216024"/>
          </a:xfrm>
          <a:prstGeom prst="triangle">
            <a:avLst/>
          </a:prstGeom>
          <a:solidFill>
            <a:schemeClr val="tx1"/>
          </a:solidFill>
          <a:ln w="25400" cap="sq"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endParaRPr lang="da-DK" b="1" dirty="0" smtClean="0">
              <a:ln w="28575">
                <a:noFill/>
              </a:ln>
              <a:solidFill>
                <a:srgbClr val="000000"/>
              </a:solidFill>
              <a:latin typeface="Arial" pitchFamily="34" charset="0"/>
            </a:endParaRPr>
          </a:p>
        </p:txBody>
      </p:sp>
      <p:sp>
        <p:nvSpPr>
          <p:cNvPr id="42" name="Højrepil 41"/>
          <p:cNvSpPr/>
          <p:nvPr/>
        </p:nvSpPr>
        <p:spPr bwMode="auto">
          <a:xfrm>
            <a:off x="2555773" y="3512178"/>
            <a:ext cx="3045444" cy="432000"/>
          </a:xfrm>
          <a:prstGeom prst="rightArrow">
            <a:avLst>
              <a:gd name="adj1" fmla="val 73960"/>
              <a:gd name="adj2" fmla="val 52396"/>
            </a:avLst>
          </a:prstGeom>
          <a:solidFill>
            <a:schemeClr val="bg1">
              <a:lumMod val="75000"/>
            </a:schemeClr>
          </a:solidFill>
          <a:ln w="25400" cap="flat" cmpd="sng" algn="ctr">
            <a:solidFill>
              <a:schemeClr val="tx1"/>
            </a:solidFill>
            <a:prstDash val="solid"/>
            <a:miter lim="800000"/>
            <a:headEnd type="none" w="med" len="med"/>
            <a:tailEnd type="none" w="med" len="med"/>
          </a:ln>
          <a:effectLst/>
        </p:spPr>
        <p:txBody>
          <a:bodyPr vert="horz" wrap="square" lIns="90000" tIns="46800" rIns="0" bIns="46800" numCol="1" rtlCol="0" anchor="ctr" anchorCtr="0" compatLnSpc="1">
            <a:prstTxWarp prst="textNoShape">
              <a:avLst/>
            </a:prstTxWarp>
          </a:bodyPr>
          <a:lstStyle/>
          <a:p>
            <a:r>
              <a:rPr lang="da-DK" sz="900" dirty="0" smtClean="0">
                <a:ln w="28575">
                  <a:noFill/>
                </a:ln>
                <a:solidFill>
                  <a:srgbClr val="000000"/>
                </a:solidFill>
                <a:latin typeface="Arial" pitchFamily="34" charset="0"/>
              </a:rPr>
              <a:t>Øremærkede midler</a:t>
            </a:r>
          </a:p>
        </p:txBody>
      </p:sp>
    </p:spTree>
    <p:extLst>
      <p:ext uri="{BB962C8B-B14F-4D97-AF65-F5344CB8AC3E}">
        <p14:creationId xmlns:p14="http://schemas.microsoft.com/office/powerpoint/2010/main" val="36791620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113" y="4778839"/>
            <a:ext cx="7569200" cy="630381"/>
          </a:xfrm>
        </p:spPr>
        <p:txBody>
          <a:bodyPr/>
          <a:lstStyle/>
          <a:p>
            <a:r>
              <a:rPr lang="da-DK" dirty="0" smtClean="0"/>
              <a:t>Økonomi …</a:t>
            </a:r>
            <a:endParaRPr lang="da-DK" dirty="0"/>
          </a:p>
        </p:txBody>
      </p:sp>
      <p:sp>
        <p:nvSpPr>
          <p:cNvPr id="3" name="Pladsholder til tekst 2"/>
          <p:cNvSpPr>
            <a:spLocks noGrp="1"/>
          </p:cNvSpPr>
          <p:nvPr>
            <p:ph type="body" sz="quarter" idx="11"/>
          </p:nvPr>
        </p:nvSpPr>
        <p:spPr/>
        <p:txBody>
          <a:bodyPr/>
          <a:lstStyle/>
          <a:p>
            <a:endParaRPr lang="da-DK" dirty="0"/>
          </a:p>
        </p:txBody>
      </p:sp>
      <p:sp>
        <p:nvSpPr>
          <p:cNvPr id="5" name="Pladsholder til diasnummer 4"/>
          <p:cNvSpPr>
            <a:spLocks noGrp="1"/>
          </p:cNvSpPr>
          <p:nvPr>
            <p:ph type="sldNum" sz="quarter" idx="24"/>
          </p:nvPr>
        </p:nvSpPr>
        <p:spPr/>
        <p:txBody>
          <a:bodyPr/>
          <a:lstStyle/>
          <a:p>
            <a:fld id="{645368A3-8FC7-43CD-85FC-C33BB5BBB25B}" type="slidenum">
              <a:rPr lang="da-DK" noProof="0" smtClean="0"/>
              <a:pPr/>
              <a:t>8</a:t>
            </a:fld>
            <a:r>
              <a:rPr lang="da-DK" noProof="0" dirty="0" smtClean="0"/>
              <a:t>.</a:t>
            </a:r>
            <a:endParaRPr lang="da-DK" noProof="0" dirty="0"/>
          </a:p>
        </p:txBody>
      </p:sp>
    </p:spTree>
    <p:extLst>
      <p:ext uri="{BB962C8B-B14F-4D97-AF65-F5344CB8AC3E}">
        <p14:creationId xmlns:p14="http://schemas.microsoft.com/office/powerpoint/2010/main" val="13872202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1292" y="620688"/>
            <a:ext cx="7569200" cy="360526"/>
          </a:xfrm>
        </p:spPr>
        <p:txBody>
          <a:bodyPr/>
          <a:lstStyle/>
          <a:p>
            <a:r>
              <a:rPr lang="da-DK" sz="2400" spc="-150" dirty="0" smtClean="0"/>
              <a:t>Faldende bevillinger til anlægsprojekter frem mod 2018</a:t>
            </a:r>
            <a:endParaRPr lang="da-DK" sz="2400" spc="-150" dirty="0"/>
          </a:p>
        </p:txBody>
      </p:sp>
      <p:sp>
        <p:nvSpPr>
          <p:cNvPr id="5" name="Pladsholder til tekst 2"/>
          <p:cNvSpPr txBox="1">
            <a:spLocks/>
          </p:cNvSpPr>
          <p:nvPr/>
        </p:nvSpPr>
        <p:spPr>
          <a:xfrm>
            <a:off x="790205" y="260350"/>
            <a:ext cx="7543151" cy="431860"/>
          </a:xfrm>
          <a:prstGeom prst="rect">
            <a:avLst/>
          </a:prstGeom>
        </p:spPr>
        <p:txBody>
          <a:bodyPr vert="horz" lIns="0" tIns="0" rIns="0" bIns="0" rtlCol="0" anchor="ctr"/>
          <a:lstStyle>
            <a:defPPr>
              <a:defRPr lang="en-US"/>
            </a:defPPr>
            <a:lvl1pPr algn="r" rtl="0" fontAlgn="base">
              <a:spcBef>
                <a:spcPct val="0"/>
              </a:spcBef>
              <a:spcAft>
                <a:spcPct val="0"/>
              </a:spcAft>
              <a:defRPr sz="800" kern="1200">
                <a:solidFill>
                  <a:schemeClr val="tx1"/>
                </a:solidFill>
                <a:latin typeface="+mj-lt"/>
                <a:ea typeface="+mn-ea"/>
                <a:cs typeface="Arial" pitchFamily="34" charset="0"/>
              </a:defRPr>
            </a:lvl1pPr>
            <a:lvl2pPr marL="457200" algn="l" rtl="0" fontAlgn="base">
              <a:spcBef>
                <a:spcPct val="0"/>
              </a:spcBef>
              <a:spcAft>
                <a:spcPct val="0"/>
              </a:spcAft>
              <a:defRPr sz="14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Verdana" pitchFamily="34" charset="0"/>
                <a:ea typeface="+mn-ea"/>
                <a:cs typeface="Arial" pitchFamily="34" charset="0"/>
              </a:defRPr>
            </a:lvl5pPr>
            <a:lvl6pPr marL="2286000" algn="l" defTabSz="914400" rtl="0" eaLnBrk="1" latinLnBrk="0" hangingPunct="1">
              <a:defRPr sz="1400" kern="1200">
                <a:solidFill>
                  <a:schemeClr val="tx1"/>
                </a:solidFill>
                <a:latin typeface="Verdana" pitchFamily="34" charset="0"/>
                <a:ea typeface="+mn-ea"/>
                <a:cs typeface="Arial" pitchFamily="34" charset="0"/>
              </a:defRPr>
            </a:lvl6pPr>
            <a:lvl7pPr marL="2743200" algn="l" defTabSz="914400" rtl="0" eaLnBrk="1" latinLnBrk="0" hangingPunct="1">
              <a:defRPr sz="1400" kern="1200">
                <a:solidFill>
                  <a:schemeClr val="tx1"/>
                </a:solidFill>
                <a:latin typeface="Verdana" pitchFamily="34" charset="0"/>
                <a:ea typeface="+mn-ea"/>
                <a:cs typeface="Arial" pitchFamily="34" charset="0"/>
              </a:defRPr>
            </a:lvl7pPr>
            <a:lvl8pPr marL="3200400" algn="l" defTabSz="914400" rtl="0" eaLnBrk="1" latinLnBrk="0" hangingPunct="1">
              <a:defRPr sz="1400" kern="1200">
                <a:solidFill>
                  <a:schemeClr val="tx1"/>
                </a:solidFill>
                <a:latin typeface="Verdana" pitchFamily="34" charset="0"/>
                <a:ea typeface="+mn-ea"/>
                <a:cs typeface="Arial" pitchFamily="34" charset="0"/>
              </a:defRPr>
            </a:lvl8pPr>
            <a:lvl9pPr marL="3657600" algn="l" defTabSz="914400" rtl="0" eaLnBrk="1" latinLnBrk="0" hangingPunct="1">
              <a:defRPr sz="1400" kern="1200">
                <a:solidFill>
                  <a:schemeClr val="tx1"/>
                </a:solidFill>
                <a:latin typeface="Verdana" pitchFamily="34" charset="0"/>
                <a:ea typeface="+mn-ea"/>
                <a:cs typeface="Arial" pitchFamily="34" charset="0"/>
              </a:defRPr>
            </a:lvl9pPr>
          </a:lstStyle>
          <a:p>
            <a:pPr algn="l"/>
            <a:endParaRPr lang="da-DK" sz="1800" dirty="0">
              <a:solidFill>
                <a:srgbClr val="000000"/>
              </a:solidFill>
            </a:endParaRPr>
          </a:p>
        </p:txBody>
      </p:sp>
      <p:cxnSp>
        <p:nvCxnSpPr>
          <p:cNvPr id="10" name="Lige forbindelse 9"/>
          <p:cNvCxnSpPr/>
          <p:nvPr/>
        </p:nvCxnSpPr>
        <p:spPr bwMode="auto">
          <a:xfrm>
            <a:off x="7524328" y="3789040"/>
            <a:ext cx="0" cy="0"/>
          </a:xfrm>
          <a:prstGeom prst="line">
            <a:avLst/>
          </a:prstGeom>
          <a:solidFill>
            <a:schemeClr val="bg1"/>
          </a:solidFill>
          <a:ln w="25400" cap="flat" cmpd="sng" algn="ctr">
            <a:solidFill>
              <a:schemeClr val="tx1"/>
            </a:solidFill>
            <a:prstDash val="solid"/>
            <a:round/>
            <a:headEnd type="none" w="med" len="med"/>
            <a:tailEnd type="none" w="lg" len="med"/>
          </a:ln>
          <a:effectLst/>
        </p:spPr>
      </p:cxnSp>
      <p:graphicFrame>
        <p:nvGraphicFramePr>
          <p:cNvPr id="6" name="Diagram 5"/>
          <p:cNvGraphicFramePr>
            <a:graphicFrameLocks/>
          </p:cNvGraphicFramePr>
          <p:nvPr>
            <p:extLst>
              <p:ext uri="{D42A27DB-BD31-4B8C-83A1-F6EECF244321}">
                <p14:modId xmlns:p14="http://schemas.microsoft.com/office/powerpoint/2010/main" val="3072064988"/>
              </p:ext>
            </p:extLst>
          </p:nvPr>
        </p:nvGraphicFramePr>
        <p:xfrm>
          <a:off x="582550" y="1334552"/>
          <a:ext cx="7958459" cy="5042495"/>
        </p:xfrm>
        <a:graphic>
          <a:graphicData uri="http://schemas.openxmlformats.org/drawingml/2006/chart">
            <c:chart xmlns:c="http://schemas.openxmlformats.org/drawingml/2006/chart" xmlns:r="http://schemas.openxmlformats.org/officeDocument/2006/relationships" r:id="rId3"/>
          </a:graphicData>
        </a:graphic>
      </p:graphicFrame>
      <p:sp>
        <p:nvSpPr>
          <p:cNvPr id="3" name="Pladsholder til diasnummer 2"/>
          <p:cNvSpPr>
            <a:spLocks noGrp="1"/>
          </p:cNvSpPr>
          <p:nvPr>
            <p:ph type="sldNum" sz="quarter" idx="24"/>
          </p:nvPr>
        </p:nvSpPr>
        <p:spPr/>
        <p:txBody>
          <a:bodyPr/>
          <a:lstStyle/>
          <a:p>
            <a:fld id="{645368A3-8FC7-43CD-85FC-C33BB5BBB25B}" type="slidenum">
              <a:rPr lang="da-DK" smtClean="0">
                <a:solidFill>
                  <a:srgbClr val="000000"/>
                </a:solidFill>
              </a:rPr>
              <a:pPr/>
              <a:t>9</a:t>
            </a:fld>
            <a:r>
              <a:rPr lang="da-DK" dirty="0" smtClean="0">
                <a:solidFill>
                  <a:srgbClr val="000000"/>
                </a:solidFill>
              </a:rPr>
              <a:t>.</a:t>
            </a:r>
            <a:endParaRPr lang="da-DK" dirty="0">
              <a:solidFill>
                <a:srgbClr val="000000"/>
              </a:solidFill>
            </a:endParaRPr>
          </a:p>
        </p:txBody>
      </p:sp>
    </p:spTree>
    <p:extLst>
      <p:ext uri="{BB962C8B-B14F-4D97-AF65-F5344CB8AC3E}">
        <p14:creationId xmlns:p14="http://schemas.microsoft.com/office/powerpoint/2010/main" val="11389787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Vejdirektoratet igen">
      <a:dk1>
        <a:srgbClr val="000000"/>
      </a:dk1>
      <a:lt1>
        <a:srgbClr val="FFFFFF"/>
      </a:lt1>
      <a:dk2>
        <a:srgbClr val="86CBE2"/>
      </a:dk2>
      <a:lt2>
        <a:srgbClr val="FFE500"/>
      </a:lt2>
      <a:accent1>
        <a:srgbClr val="00B0F0"/>
      </a:accent1>
      <a:accent2>
        <a:srgbClr val="4A4A49"/>
      </a:accent2>
      <a:accent3>
        <a:srgbClr val="EF7D00"/>
      </a:accent3>
      <a:accent4>
        <a:srgbClr val="BCCF00"/>
      </a:accent4>
      <a:accent5>
        <a:srgbClr val="43237A"/>
      </a:accent5>
      <a:accent6>
        <a:srgbClr val="D70077"/>
      </a:accent6>
      <a:hlink>
        <a:srgbClr val="00ADD9"/>
      </a:hlink>
      <a:folHlink>
        <a:srgbClr val="00ADD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sq" cmpd="sng" algn="ctr">
          <a:solidFill>
            <a:schemeClr val="tx1"/>
          </a:solidFill>
          <a:prstDash val="solid"/>
          <a:miter lim="800000"/>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b="1" dirty="0" smtClean="0">
            <a:ln w="28575">
              <a:noFill/>
            </a:ln>
            <a:latin typeface="Arial" pitchFamily="34" charset="0"/>
            <a:cs typeface="Arial" pitchFamily="34" charset="0"/>
          </a:defRPr>
        </a:defPPr>
      </a:lstStyle>
    </a:spDef>
    <a:lnDef>
      <a:spPr bwMode="auto">
        <a:solidFill>
          <a:schemeClr val="bg1"/>
        </a:solidFill>
        <a:ln w="25400" cap="flat" cmpd="sng" algn="ctr">
          <a:solidFill>
            <a:schemeClr val="tx1"/>
          </a:solidFill>
          <a:prstDash val="solid"/>
          <a:round/>
          <a:headEnd type="none" w="med" len="med"/>
          <a:tailEnd type="none" w="lg" len="med"/>
        </a:ln>
        <a:effectLst/>
      </a:spPr>
      <a:bodyPr/>
      <a:lstStyle/>
    </a:lnDef>
    <a:txDef>
      <a:spPr>
        <a:noFill/>
      </a:spPr>
      <a:bodyPr wrap="square" lIns="0" tIns="0" rIns="0" bIns="0" rtlCol="0">
        <a:spAutoFit/>
      </a:bodyPr>
      <a:lstStyle>
        <a:defPPr>
          <a:defRPr sz="1500" dirty="0" err="1" smtClean="0">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Vejdirektoratat PowerPoint skabelon.potx" id="{F7A2C4B2-05FA-4BB7-9F5F-C304B41412A6}" vid="{FD73279E-6C26-4B5D-A393-4A29214BBEE8}"/>
    </a:ext>
  </a:extLst>
</a:theme>
</file>

<file path=ppt/theme/theme2.xml><?xml version="1.0" encoding="utf-8"?>
<a:theme xmlns:a="http://schemas.openxmlformats.org/drawingml/2006/main" name="Farvet baggrund">
  <a:themeElements>
    <a:clrScheme name="Vejdirektoratet igen">
      <a:dk1>
        <a:srgbClr val="000000"/>
      </a:dk1>
      <a:lt1>
        <a:srgbClr val="FFFFFF"/>
      </a:lt1>
      <a:dk2>
        <a:srgbClr val="86CBE2"/>
      </a:dk2>
      <a:lt2>
        <a:srgbClr val="FFE500"/>
      </a:lt2>
      <a:accent1>
        <a:srgbClr val="00B0F0"/>
      </a:accent1>
      <a:accent2>
        <a:srgbClr val="4A4A49"/>
      </a:accent2>
      <a:accent3>
        <a:srgbClr val="EF7D00"/>
      </a:accent3>
      <a:accent4>
        <a:srgbClr val="BCCF00"/>
      </a:accent4>
      <a:accent5>
        <a:srgbClr val="43237A"/>
      </a:accent5>
      <a:accent6>
        <a:srgbClr val="D70077"/>
      </a:accent6>
      <a:hlink>
        <a:srgbClr val="00ADD9"/>
      </a:hlink>
      <a:folHlink>
        <a:srgbClr val="00AD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Vejdirektoratet igen">
      <a:dk1>
        <a:srgbClr val="000000"/>
      </a:dk1>
      <a:lt1>
        <a:srgbClr val="FFFFFF"/>
      </a:lt1>
      <a:dk2>
        <a:srgbClr val="86CBE2"/>
      </a:dk2>
      <a:lt2>
        <a:srgbClr val="FFE500"/>
      </a:lt2>
      <a:accent1>
        <a:srgbClr val="00B0F0"/>
      </a:accent1>
      <a:accent2>
        <a:srgbClr val="4A4A49"/>
      </a:accent2>
      <a:accent3>
        <a:srgbClr val="EF7D00"/>
      </a:accent3>
      <a:accent4>
        <a:srgbClr val="BCCF00"/>
      </a:accent4>
      <a:accent5>
        <a:srgbClr val="43237A"/>
      </a:accent5>
      <a:accent6>
        <a:srgbClr val="D70077"/>
      </a:accent6>
      <a:hlink>
        <a:srgbClr val="00ADD9"/>
      </a:hlink>
      <a:folHlink>
        <a:srgbClr val="00ADD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sq" cmpd="sng" algn="ctr">
          <a:solidFill>
            <a:schemeClr val="tx1"/>
          </a:solidFill>
          <a:prstDash val="solid"/>
          <a:miter lim="800000"/>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b="1" dirty="0" smtClean="0">
            <a:ln w="28575">
              <a:noFill/>
            </a:ln>
            <a:latin typeface="Arial" pitchFamily="34" charset="0"/>
            <a:cs typeface="Arial" pitchFamily="34" charset="0"/>
          </a:defRPr>
        </a:defPPr>
      </a:lstStyle>
    </a:spDef>
    <a:lnDef>
      <a:spPr bwMode="auto">
        <a:solidFill>
          <a:schemeClr val="bg1"/>
        </a:solidFill>
        <a:ln w="25400" cap="flat" cmpd="sng" algn="ctr">
          <a:solidFill>
            <a:schemeClr val="tx1"/>
          </a:solidFill>
          <a:prstDash val="solid"/>
          <a:round/>
          <a:headEnd type="none" w="med" len="med"/>
          <a:tailEnd type="none" w="lg" len="med"/>
        </a:ln>
        <a:effectLst/>
      </a:spPr>
      <a:bodyPr/>
      <a:lstStyle/>
    </a:lnDef>
    <a:txDef>
      <a:spPr>
        <a:noFill/>
      </a:spPr>
      <a:bodyPr wrap="square" lIns="0" tIns="0" rIns="0" bIns="0" rtlCol="0">
        <a:spAutoFit/>
      </a:bodyPr>
      <a:lstStyle>
        <a:defPPr>
          <a:defRPr sz="1500" dirty="0" err="1" smtClean="0">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Vejdirektoratat PowerPoint skabelon.potx" id="{F7A2C4B2-05FA-4BB7-9F5F-C304B41412A6}" vid="{FD73279E-6C26-4B5D-A393-4A29214BBEE8}"/>
    </a:ext>
  </a:extLst>
</a:theme>
</file>

<file path=ppt/theme/theme4.xml><?xml version="1.0" encoding="utf-8"?>
<a:theme xmlns:a="http://schemas.openxmlformats.org/drawingml/2006/main" name="2_Blank">
  <a:themeElements>
    <a:clrScheme name="Vejdirektoratet igen">
      <a:dk1>
        <a:srgbClr val="000000"/>
      </a:dk1>
      <a:lt1>
        <a:srgbClr val="FFFFFF"/>
      </a:lt1>
      <a:dk2>
        <a:srgbClr val="86CBE2"/>
      </a:dk2>
      <a:lt2>
        <a:srgbClr val="FFE500"/>
      </a:lt2>
      <a:accent1>
        <a:srgbClr val="00B0F0"/>
      </a:accent1>
      <a:accent2>
        <a:srgbClr val="4A4A49"/>
      </a:accent2>
      <a:accent3>
        <a:srgbClr val="EF7D00"/>
      </a:accent3>
      <a:accent4>
        <a:srgbClr val="BCCF00"/>
      </a:accent4>
      <a:accent5>
        <a:srgbClr val="43237A"/>
      </a:accent5>
      <a:accent6>
        <a:srgbClr val="D70077"/>
      </a:accent6>
      <a:hlink>
        <a:srgbClr val="00ADD9"/>
      </a:hlink>
      <a:folHlink>
        <a:srgbClr val="00ADD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sq" cmpd="sng" algn="ctr">
          <a:solidFill>
            <a:schemeClr val="tx1"/>
          </a:solidFill>
          <a:prstDash val="solid"/>
          <a:miter lim="800000"/>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b="1" dirty="0" smtClean="0">
            <a:ln w="28575">
              <a:noFill/>
            </a:ln>
            <a:latin typeface="Arial" pitchFamily="34" charset="0"/>
            <a:cs typeface="Arial" pitchFamily="34" charset="0"/>
          </a:defRPr>
        </a:defPPr>
      </a:lstStyle>
    </a:spDef>
    <a:lnDef>
      <a:spPr bwMode="auto">
        <a:solidFill>
          <a:schemeClr val="bg1"/>
        </a:solidFill>
        <a:ln w="25400" cap="flat" cmpd="sng" algn="ctr">
          <a:solidFill>
            <a:schemeClr val="tx1"/>
          </a:solidFill>
          <a:prstDash val="solid"/>
          <a:round/>
          <a:headEnd type="none" w="med" len="med"/>
          <a:tailEnd type="none" w="lg" len="med"/>
        </a:ln>
        <a:effectLst/>
      </a:spPr>
      <a:bodyPr/>
      <a:lstStyle/>
    </a:lnDef>
    <a:txDef>
      <a:spPr>
        <a:noFill/>
      </a:spPr>
      <a:bodyPr wrap="square" lIns="0" tIns="0" rIns="0" bIns="0" rtlCol="0">
        <a:spAutoFit/>
      </a:bodyPr>
      <a:lstStyle>
        <a:defPPr>
          <a:defRPr sz="1500" dirty="0" err="1" smtClean="0">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Vejdirektoratat PowerPoint skabelon.potx" id="{F7A2C4B2-05FA-4BB7-9F5F-C304B41412A6}" vid="{FD73279E-6C26-4B5D-A393-4A29214BBE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1309</Words>
  <Application>Microsoft Macintosh PowerPoint</Application>
  <PresentationFormat>Skærmshow (4:3)</PresentationFormat>
  <Paragraphs>349</Paragraphs>
  <Slides>24</Slides>
  <Notes>24</Notes>
  <HiddenSlides>0</HiddenSlides>
  <MMClips>0</MMClips>
  <ScaleCrop>false</ScaleCrop>
  <HeadingPairs>
    <vt:vector size="4" baseType="variant">
      <vt:variant>
        <vt:lpstr>Tema</vt:lpstr>
      </vt:variant>
      <vt:variant>
        <vt:i4>4</vt:i4>
      </vt:variant>
      <vt:variant>
        <vt:lpstr>Diastitler</vt:lpstr>
      </vt:variant>
      <vt:variant>
        <vt:i4>24</vt:i4>
      </vt:variant>
    </vt:vector>
  </HeadingPairs>
  <TitlesOfParts>
    <vt:vector size="28" baseType="lpstr">
      <vt:lpstr>Blank</vt:lpstr>
      <vt:lpstr>Farvet baggrund</vt:lpstr>
      <vt:lpstr>1_Blank</vt:lpstr>
      <vt:lpstr>2_Blank</vt:lpstr>
      <vt:lpstr>VD-senior generalforsamling </vt:lpstr>
      <vt:lpstr>Indhold</vt:lpstr>
      <vt:lpstr>I løbet af sommeren …</vt:lpstr>
      <vt:lpstr>I løbet af sommeren og efter …</vt:lpstr>
      <vt:lpstr>Efter sommeren…..</vt:lpstr>
      <vt:lpstr>Det står VD overfor …</vt:lpstr>
      <vt:lpstr>Samlet proces</vt:lpstr>
      <vt:lpstr>Økonomi …</vt:lpstr>
      <vt:lpstr>Faldende bevillinger til anlægsprojekter frem mod 2018</vt:lpstr>
      <vt:lpstr>Faldende bevillinger til konkrete planlægningsundersøgelser</vt:lpstr>
      <vt:lpstr>Drift &amp; Vedligeholdelse</vt:lpstr>
      <vt:lpstr>Forventede konsekvenser for den almindelige virksomhed (konto 21.10.10) efter tilpasning</vt:lpstr>
      <vt:lpstr>Revideret strategi …</vt:lpstr>
      <vt:lpstr>Strategi – udvikling fra 2010 til 2020</vt:lpstr>
      <vt:lpstr>Strategiske temaer </vt:lpstr>
      <vt:lpstr>Det nye i 2020-strategien</vt:lpstr>
      <vt:lpstr>Tilpasning …</vt:lpstr>
      <vt:lpstr>Tilpasning af Vejdirektoratet</vt:lpstr>
      <vt:lpstr>Den samlede reduktion</vt:lpstr>
      <vt:lpstr>Reduktion i antallet af konsulenter</vt:lpstr>
      <vt:lpstr>Revideret organisationsdiagram</vt:lpstr>
      <vt:lpstr>VD-senior …</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2016-10-08T17:37:25Z</dcterms:created>
  <dcterms:modified xsi:type="dcterms:W3CDTF">2016-11-24T18:56:37Z</dcterms:modified>
</cp:coreProperties>
</file>